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77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64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6261" autoAdjust="0"/>
  </p:normalViewPr>
  <p:slideViewPr>
    <p:cSldViewPr snapToGrid="0">
      <p:cViewPr varScale="1">
        <p:scale>
          <a:sx n="109" d="100"/>
          <a:sy n="109" d="100"/>
        </p:scale>
        <p:origin x="657" y="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1DCE4-019C-4765-9010-AF4B0FEC199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2A104-E98F-4970-BC16-1D1F2639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4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0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8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2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0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2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8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2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1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0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897A7-BE0A-40F7-B6F1-0A3B4B052181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43255-3775-4124-B824-095D9DC88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1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 descr="NOAA logo&#10;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598" y="6488668"/>
            <a:ext cx="780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by: Brian Garcia  - Warning Coordination Meteorologist NWS Bay Area</a:t>
            </a:r>
          </a:p>
        </p:txBody>
      </p:sp>
      <p:pic>
        <p:nvPicPr>
          <p:cNvPr id="8" name="Picture 7" descr="Warm Springs dam and Lake Sonom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9" y="1403052"/>
            <a:ext cx="9581843" cy="4051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31086" y="5085617"/>
            <a:ext cx="165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Photo: USACE</a:t>
            </a:r>
          </a:p>
        </p:txBody>
      </p:sp>
      <p:sp>
        <p:nvSpPr>
          <p:cNvPr id="10" name="Title 9"/>
          <p:cNvSpPr txBox="1">
            <a:spLocks noGrp="1"/>
          </p:cNvSpPr>
          <p:nvPr>
            <p:ph type="title" idx="4294967295"/>
          </p:nvPr>
        </p:nvSpPr>
        <p:spPr>
          <a:xfrm>
            <a:off x="3075214" y="226339"/>
            <a:ext cx="6041572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Sonoma County Drought Outlook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127726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temperature outlook through Decemb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0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precipitation outlook grap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31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temperature outlook through January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precipitation outlook through January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77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 temperature outlook through February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8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precipitation outlook graph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6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temperature outlook graph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precipitation outlook graph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1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temperature outlook graph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40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precipitation outlook graph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737757" y="1785257"/>
            <a:ext cx="6716486" cy="22467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Fire Season: Current and Forecast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Winter Outlook: ENSO and Forecast</a:t>
            </a:r>
          </a:p>
        </p:txBody>
      </p:sp>
    </p:spTree>
    <p:extLst>
      <p:ext uri="{BB962C8B-B14F-4D97-AF65-F5344CB8AC3E}">
        <p14:creationId xmlns:p14="http://schemas.microsoft.com/office/powerpoint/2010/main" val="1413134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temperature outlook graph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85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precipitation outlook graph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33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Seasonal drought outlook graph.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74" y="0"/>
            <a:ext cx="8879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34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598" y="6488668"/>
            <a:ext cx="780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by: Brian Garcia  - Warning Coordination Meteorologist NWS Bay Area</a:t>
            </a:r>
          </a:p>
        </p:txBody>
      </p:sp>
      <p:pic>
        <p:nvPicPr>
          <p:cNvPr id="8" name="Picture 7" descr="Warm Springs Dam.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9" y="1403052"/>
            <a:ext cx="9581843" cy="4051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31086" y="5085617"/>
            <a:ext cx="165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Photo: USACE</a:t>
            </a:r>
          </a:p>
        </p:txBody>
      </p:sp>
      <p:sp>
        <p:nvSpPr>
          <p:cNvPr id="10" name="Title 9"/>
          <p:cNvSpPr txBox="1">
            <a:spLocks noGrp="1"/>
          </p:cNvSpPr>
          <p:nvPr>
            <p:ph type="title" idx="4294967295"/>
          </p:nvPr>
        </p:nvSpPr>
        <p:spPr>
          <a:xfrm>
            <a:off x="3075214" y="226339"/>
            <a:ext cx="6041572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Sonoma County Drought Outlook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6264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2050" name="Picture 2" descr="https://www.wfas.net/plot/plot_sig4.php?SIG=NC02v4&amp;INDEX=ERCy&amp;BEGINDATE=1/1&amp;ENDDATE=12/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86" y="893989"/>
            <a:ext cx="6760029" cy="50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3075214" y="226339"/>
            <a:ext cx="6041572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ERC’s for North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47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3075214" y="226339"/>
            <a:ext cx="6041572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Marine Layer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weather graph showing marine lay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87" y="804863"/>
            <a:ext cx="6296025" cy="52482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9784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Weather graph showing 6-10 day temperature outloo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8" y="1357003"/>
            <a:ext cx="5362816" cy="4143994"/>
          </a:xfrm>
          <a:prstGeom prst="rect">
            <a:avLst/>
          </a:prstGeom>
        </p:spPr>
      </p:pic>
      <p:pic>
        <p:nvPicPr>
          <p:cNvPr id="7" name="Picture 6" descr="6-10 day precipitation outlook. 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14" y="1357003"/>
            <a:ext cx="5362816" cy="4143994"/>
          </a:xfrm>
          <a:prstGeom prst="rect">
            <a:avLst/>
          </a:prstGeom>
        </p:spPr>
      </p:pic>
      <p:sp>
        <p:nvSpPr>
          <p:cNvPr id="9" name="Title 8"/>
          <p:cNvSpPr txBox="1">
            <a:spLocks noGrp="1"/>
          </p:cNvSpPr>
          <p:nvPr>
            <p:ph type="title" idx="4294967295"/>
          </p:nvPr>
        </p:nvSpPr>
        <p:spPr>
          <a:xfrm>
            <a:off x="3075214" y="226339"/>
            <a:ext cx="6041572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6-10 Outlook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56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6" name="Picture 5" descr="8-14 day temperature outlook graph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9" y="1357004"/>
            <a:ext cx="5362816" cy="4143994"/>
          </a:xfrm>
          <a:prstGeom prst="rect">
            <a:avLst/>
          </a:prstGeom>
        </p:spPr>
      </p:pic>
      <p:pic>
        <p:nvPicPr>
          <p:cNvPr id="7" name="Picture 6" descr="8-14 day precipitation grap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15" y="1406786"/>
            <a:ext cx="5298392" cy="4094212"/>
          </a:xfrm>
          <a:prstGeom prst="rect">
            <a:avLst/>
          </a:prstGeom>
        </p:spPr>
      </p:pic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3075214" y="226339"/>
            <a:ext cx="6041572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8-14 Outlook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0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pic>
        <p:nvPicPr>
          <p:cNvPr id="24" name="Picture 23" descr="Model predictions grap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4" y="0"/>
            <a:ext cx="9429753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7771" y="3722914"/>
            <a:ext cx="7260772" cy="2286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7771" y="522512"/>
            <a:ext cx="7260772" cy="2286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7771" y="2808512"/>
            <a:ext cx="7260772" cy="91440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7"/>
          <p:cNvSpPr txBox="1">
            <a:spLocks noGrp="1"/>
          </p:cNvSpPr>
          <p:nvPr>
            <p:ph type="title" idx="4294967295"/>
          </p:nvPr>
        </p:nvSpPr>
        <p:spPr>
          <a:xfrm>
            <a:off x="2471057" y="805543"/>
            <a:ext cx="947057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 Niño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71057" y="5356551"/>
            <a:ext cx="10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Niña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71057" y="2993569"/>
            <a:ext cx="131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“La Nada”</a:t>
            </a:r>
          </a:p>
        </p:txBody>
      </p:sp>
    </p:spTree>
    <p:extLst>
      <p:ext uri="{BB962C8B-B14F-4D97-AF65-F5344CB8AC3E}">
        <p14:creationId xmlns:p14="http://schemas.microsoft.com/office/powerpoint/2010/main" val="287590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 jet stream infographi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8" y="229099"/>
            <a:ext cx="11380402" cy="6399803"/>
          </a:xfrm>
          <a:prstGeom prst="rect">
            <a:avLst/>
          </a:prstGeom>
        </p:spPr>
      </p:pic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0F9F73-D095-99E8-C9F1-DB32F25CD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nina</a:t>
            </a:r>
            <a:r>
              <a:rPr lang="en-US" dirty="0"/>
              <a:t> winters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38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tober forecast mode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1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6354"/>
          <a:stretch/>
        </p:blipFill>
        <p:spPr>
          <a:xfrm>
            <a:off x="10772026" y="0"/>
            <a:ext cx="1419974" cy="1406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012D3-BF00-26C7-4D53-7457B959F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Forecasts</a:t>
            </a:r>
          </a:p>
        </p:txBody>
      </p:sp>
    </p:spTree>
    <p:extLst>
      <p:ext uri="{BB962C8B-B14F-4D97-AF65-F5344CB8AC3E}">
        <p14:creationId xmlns:p14="http://schemas.microsoft.com/office/powerpoint/2010/main" val="1734215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78</Words>
  <Application>Microsoft Office PowerPoint</Application>
  <PresentationFormat>Widescreen</PresentationFormat>
  <Paragraphs>22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Sonoma County Drought Outlook October 2022</vt:lpstr>
      <vt:lpstr>Topics  Fire Season: Current and Forecast  Winter Outlook: ENSO and Forecast</vt:lpstr>
      <vt:lpstr>ERC’s for North Bay</vt:lpstr>
      <vt:lpstr>Marine Layer</vt:lpstr>
      <vt:lpstr>6-10 Outlook</vt:lpstr>
      <vt:lpstr>8-14 Outlook</vt:lpstr>
      <vt:lpstr>El Niño</vt:lpstr>
      <vt:lpstr>La nina winters </vt:lpstr>
      <vt:lpstr>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Sonoma County Drought Outlook October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Garcia</dc:creator>
  <cp:lastModifiedBy>Stuart Tiffen</cp:lastModifiedBy>
  <cp:revision>10</cp:revision>
  <dcterms:created xsi:type="dcterms:W3CDTF">2022-10-13T18:56:13Z</dcterms:created>
  <dcterms:modified xsi:type="dcterms:W3CDTF">2022-10-14T15:20:02Z</dcterms:modified>
</cp:coreProperties>
</file>