
<file path=[Content_Types].xml><?xml version="1.0" encoding="utf-8"?>
<Types xmlns="http://schemas.openxmlformats.org/package/2006/content-types">
  <Default Extension="(null)" ContentType="image/x-emf"/>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5" r:id="rId4"/>
    <p:sldMasterId id="2147483739" r:id="rId5"/>
  </p:sldMasterIdLst>
  <p:notesMasterIdLst>
    <p:notesMasterId r:id="rId17"/>
  </p:notesMasterIdLst>
  <p:handoutMasterIdLst>
    <p:handoutMasterId r:id="rId18"/>
  </p:handoutMasterIdLst>
  <p:sldIdLst>
    <p:sldId id="348" r:id="rId6"/>
    <p:sldId id="370" r:id="rId7"/>
    <p:sldId id="371" r:id="rId8"/>
    <p:sldId id="1145" r:id="rId9"/>
    <p:sldId id="2178" r:id="rId10"/>
    <p:sldId id="1059" r:id="rId11"/>
    <p:sldId id="1061" r:id="rId12"/>
    <p:sldId id="1057" r:id="rId13"/>
    <p:sldId id="1070" r:id="rId14"/>
    <p:sldId id="1092" r:id="rId15"/>
    <p:sldId id="398" r:id="rId16"/>
  </p:sldIdLst>
  <p:sldSz cx="9144000" cy="5143500" type="screen16x9"/>
  <p:notesSz cx="6858000" cy="9144000"/>
  <p:defaultTextStyle>
    <a:defPPr>
      <a:defRPr lang="en-US"/>
    </a:defPPr>
    <a:lvl1pPr marL="0" algn="l" defTabSz="457133" rtl="0" eaLnBrk="1" latinLnBrk="0" hangingPunct="1">
      <a:defRPr sz="1800" kern="1200">
        <a:solidFill>
          <a:schemeClr val="tx1"/>
        </a:solidFill>
        <a:latin typeface="+mn-lt"/>
        <a:ea typeface="+mn-ea"/>
        <a:cs typeface="+mn-cs"/>
      </a:defRPr>
    </a:lvl1pPr>
    <a:lvl2pPr marL="457133" algn="l" defTabSz="457133" rtl="0" eaLnBrk="1" latinLnBrk="0" hangingPunct="1">
      <a:defRPr sz="1800" kern="1200">
        <a:solidFill>
          <a:schemeClr val="tx1"/>
        </a:solidFill>
        <a:latin typeface="+mn-lt"/>
        <a:ea typeface="+mn-ea"/>
        <a:cs typeface="+mn-cs"/>
      </a:defRPr>
    </a:lvl2pPr>
    <a:lvl3pPr marL="914266" algn="l" defTabSz="457133" rtl="0" eaLnBrk="1" latinLnBrk="0" hangingPunct="1">
      <a:defRPr sz="1800" kern="1200">
        <a:solidFill>
          <a:schemeClr val="tx1"/>
        </a:solidFill>
        <a:latin typeface="+mn-lt"/>
        <a:ea typeface="+mn-ea"/>
        <a:cs typeface="+mn-cs"/>
      </a:defRPr>
    </a:lvl3pPr>
    <a:lvl4pPr marL="1371399" algn="l" defTabSz="457133" rtl="0" eaLnBrk="1" latinLnBrk="0" hangingPunct="1">
      <a:defRPr sz="1800" kern="1200">
        <a:solidFill>
          <a:schemeClr val="tx1"/>
        </a:solidFill>
        <a:latin typeface="+mn-lt"/>
        <a:ea typeface="+mn-ea"/>
        <a:cs typeface="+mn-cs"/>
      </a:defRPr>
    </a:lvl4pPr>
    <a:lvl5pPr marL="1828533" algn="l" defTabSz="457133" rtl="0" eaLnBrk="1" latinLnBrk="0" hangingPunct="1">
      <a:defRPr sz="1800" kern="1200">
        <a:solidFill>
          <a:schemeClr val="tx1"/>
        </a:solidFill>
        <a:latin typeface="+mn-lt"/>
        <a:ea typeface="+mn-ea"/>
        <a:cs typeface="+mn-cs"/>
      </a:defRPr>
    </a:lvl5pPr>
    <a:lvl6pPr marL="2285665" algn="l" defTabSz="457133" rtl="0" eaLnBrk="1" latinLnBrk="0" hangingPunct="1">
      <a:defRPr sz="1800" kern="1200">
        <a:solidFill>
          <a:schemeClr val="tx1"/>
        </a:solidFill>
        <a:latin typeface="+mn-lt"/>
        <a:ea typeface="+mn-ea"/>
        <a:cs typeface="+mn-cs"/>
      </a:defRPr>
    </a:lvl6pPr>
    <a:lvl7pPr marL="2742798" algn="l" defTabSz="457133" rtl="0" eaLnBrk="1" latinLnBrk="0" hangingPunct="1">
      <a:defRPr sz="1800" kern="1200">
        <a:solidFill>
          <a:schemeClr val="tx1"/>
        </a:solidFill>
        <a:latin typeface="+mn-lt"/>
        <a:ea typeface="+mn-ea"/>
        <a:cs typeface="+mn-cs"/>
      </a:defRPr>
    </a:lvl7pPr>
    <a:lvl8pPr marL="3199932" algn="l" defTabSz="457133" rtl="0" eaLnBrk="1" latinLnBrk="0" hangingPunct="1">
      <a:defRPr sz="1800" kern="1200">
        <a:solidFill>
          <a:schemeClr val="tx1"/>
        </a:solidFill>
        <a:latin typeface="+mn-lt"/>
        <a:ea typeface="+mn-ea"/>
        <a:cs typeface="+mn-cs"/>
      </a:defRPr>
    </a:lvl8pPr>
    <a:lvl9pPr marL="3657065" algn="l" defTabSz="4571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B9"/>
    <a:srgbClr val="F3E500"/>
    <a:srgbClr val="000000"/>
    <a:srgbClr val="006A96"/>
    <a:srgbClr val="A4A4A4"/>
    <a:srgbClr val="5380BA"/>
    <a:srgbClr val="09AF4C"/>
    <a:srgbClr val="F2F7FA"/>
    <a:srgbClr val="007DB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7" autoAdjust="0"/>
    <p:restoredTop sz="86429" autoAdjust="0"/>
  </p:normalViewPr>
  <p:slideViewPr>
    <p:cSldViewPr snapToGrid="0" snapToObjects="1">
      <p:cViewPr varScale="1">
        <p:scale>
          <a:sx n="110" d="100"/>
          <a:sy n="110" d="100"/>
        </p:scale>
        <p:origin x="48" y="369"/>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notesViewPr>
    <p:cSldViewPr snapToGrid="0" snapToObjects="1" showGuides="1">
      <p:cViewPr varScale="1">
        <p:scale>
          <a:sx n="163" d="100"/>
          <a:sy n="163" d="100"/>
        </p:scale>
        <p:origin x="3536"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ABE038-4255-6241-B9FC-03AB87A0C6F7}" type="datetimeFigureOut">
              <a:rPr lang="en-US" smtClean="0">
                <a:latin typeface="Arial"/>
              </a:rPr>
              <a:t>11/14/2022</a:t>
            </a:fld>
            <a:endParaRPr lang="en-US">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CB969C6-0B9F-7544-A0A0-9856DF52523E}" type="slidenum">
              <a:rPr lang="en-US" smtClean="0">
                <a:latin typeface="Arial"/>
              </a:rPr>
              <a:t>‹#›</a:t>
            </a:fld>
            <a:endParaRPr lang="en-US">
              <a:latin typeface="Arial"/>
            </a:endParaRPr>
          </a:p>
        </p:txBody>
      </p:sp>
    </p:spTree>
    <p:extLst>
      <p:ext uri="{BB962C8B-B14F-4D97-AF65-F5344CB8AC3E}">
        <p14:creationId xmlns:p14="http://schemas.microsoft.com/office/powerpoint/2010/main" val="810771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D0B6771E-1346-9143-B102-CAB35990CCFA}" type="datetimeFigureOut">
              <a:rPr lang="en-US" smtClean="0"/>
              <a:pPr/>
              <a:t>11/14/2022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88157673-C51A-5A4F-A267-2EF8B0C08C03}" type="slidenum">
              <a:rPr lang="en-US" smtClean="0"/>
              <a:pPr/>
              <a:t>‹#›</a:t>
            </a:fld>
            <a:endParaRPr lang="en-US"/>
          </a:p>
        </p:txBody>
      </p:sp>
    </p:spTree>
    <p:extLst>
      <p:ext uri="{BB962C8B-B14F-4D97-AF65-F5344CB8AC3E}">
        <p14:creationId xmlns:p14="http://schemas.microsoft.com/office/powerpoint/2010/main" val="3311869431"/>
      </p:ext>
    </p:extLst>
  </p:cSld>
  <p:clrMap bg1="lt1" tx1="dk1" bg2="lt2" tx2="dk2" accent1="accent1" accent2="accent2" accent3="accent3" accent4="accent4" accent5="accent5" accent6="accent6" hlink="hlink" folHlink="folHlink"/>
  <p:hf hdr="0" ftr="0" dt="0"/>
  <p:notesStyle>
    <a:lvl1pPr marL="0" algn="l" defTabSz="457133" rtl="0" eaLnBrk="1" latinLnBrk="0" hangingPunct="1">
      <a:defRPr sz="1200" kern="1200">
        <a:solidFill>
          <a:schemeClr val="tx1"/>
        </a:solidFill>
        <a:latin typeface="Arial"/>
        <a:ea typeface="+mn-ea"/>
        <a:cs typeface="+mn-cs"/>
      </a:defRPr>
    </a:lvl1pPr>
    <a:lvl2pPr marL="457133" algn="l" defTabSz="457133" rtl="0" eaLnBrk="1" latinLnBrk="0" hangingPunct="1">
      <a:defRPr sz="1200" kern="1200">
        <a:solidFill>
          <a:schemeClr val="tx1"/>
        </a:solidFill>
        <a:latin typeface="Arial"/>
        <a:ea typeface="+mn-ea"/>
        <a:cs typeface="+mn-cs"/>
      </a:defRPr>
    </a:lvl2pPr>
    <a:lvl3pPr marL="914266" algn="l" defTabSz="457133" rtl="0" eaLnBrk="1" latinLnBrk="0" hangingPunct="1">
      <a:defRPr sz="1200" kern="1200">
        <a:solidFill>
          <a:schemeClr val="tx1"/>
        </a:solidFill>
        <a:latin typeface="Arial"/>
        <a:ea typeface="+mn-ea"/>
        <a:cs typeface="+mn-cs"/>
      </a:defRPr>
    </a:lvl3pPr>
    <a:lvl4pPr marL="1371399" algn="l" defTabSz="457133" rtl="0" eaLnBrk="1" latinLnBrk="0" hangingPunct="1">
      <a:defRPr sz="1200" kern="1200">
        <a:solidFill>
          <a:schemeClr val="tx1"/>
        </a:solidFill>
        <a:latin typeface="Arial"/>
        <a:ea typeface="+mn-ea"/>
        <a:cs typeface="+mn-cs"/>
      </a:defRPr>
    </a:lvl4pPr>
    <a:lvl5pPr marL="1828533" algn="l" defTabSz="457133" rtl="0" eaLnBrk="1" latinLnBrk="0" hangingPunct="1">
      <a:defRPr sz="1200" kern="1200">
        <a:solidFill>
          <a:schemeClr val="tx1"/>
        </a:solidFill>
        <a:latin typeface="Arial"/>
        <a:ea typeface="+mn-ea"/>
        <a:cs typeface="+mn-cs"/>
      </a:defRPr>
    </a:lvl5pPr>
    <a:lvl6pPr marL="2285665" algn="l" defTabSz="457133" rtl="0" eaLnBrk="1" latinLnBrk="0" hangingPunct="1">
      <a:defRPr sz="1200" kern="1200">
        <a:solidFill>
          <a:schemeClr val="tx1"/>
        </a:solidFill>
        <a:latin typeface="+mn-lt"/>
        <a:ea typeface="+mn-ea"/>
        <a:cs typeface="+mn-cs"/>
      </a:defRPr>
    </a:lvl6pPr>
    <a:lvl7pPr marL="2742798" algn="l" defTabSz="457133" rtl="0" eaLnBrk="1" latinLnBrk="0" hangingPunct="1">
      <a:defRPr sz="1200" kern="1200">
        <a:solidFill>
          <a:schemeClr val="tx1"/>
        </a:solidFill>
        <a:latin typeface="+mn-lt"/>
        <a:ea typeface="+mn-ea"/>
        <a:cs typeface="+mn-cs"/>
      </a:defRPr>
    </a:lvl7pPr>
    <a:lvl8pPr marL="3199932" algn="l" defTabSz="457133" rtl="0" eaLnBrk="1" latinLnBrk="0" hangingPunct="1">
      <a:defRPr sz="1200" kern="1200">
        <a:solidFill>
          <a:schemeClr val="tx1"/>
        </a:solidFill>
        <a:latin typeface="+mn-lt"/>
        <a:ea typeface="+mn-ea"/>
        <a:cs typeface="+mn-cs"/>
      </a:defRPr>
    </a:lvl8pPr>
    <a:lvl9pPr marL="3657065" algn="l" defTabSz="4571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Variability in </a:t>
            </a:r>
            <a:r>
              <a:rPr lang="en-US" sz="1200">
                <a:solidFill>
                  <a:prstClr val="black"/>
                </a:solidFill>
                <a:latin typeface="+mn-lt"/>
              </a:rPr>
              <a:t>CA</a:t>
            </a:r>
            <a:r>
              <a:rPr kumimoji="0" lang="en-US" sz="1200" b="0" i="0" u="none" strike="noStrike" kern="1200" cap="none" spc="0" normalizeH="0" baseline="0" noProof="0">
                <a:ln>
                  <a:noFill/>
                </a:ln>
                <a:solidFill>
                  <a:prstClr val="black"/>
                </a:solidFill>
                <a:effectLst/>
                <a:uLnTx/>
                <a:uFillTx/>
                <a:latin typeface="+mn-lt"/>
                <a:ea typeface="+mn-ea"/>
                <a:cs typeface="+mn-cs"/>
              </a:rPr>
              <a:t> can exceed half the annual average</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The year to year variability in CA is largely caused by the wettest days (ARs).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B27CAC-F1CC-43F1-9FE5-36786521E0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67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B27CAC-F1CC-43F1-9FE5-36786521E0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88218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75600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070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 Light Photo">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9144000" cy="5143500"/>
          </a:xfrm>
        </p:spPr>
        <p:txBody>
          <a:bodyPr/>
          <a:lstStyle>
            <a:lvl1pPr marL="0" indent="0">
              <a:buNone/>
              <a:defRPr baseline="0"/>
            </a:lvl1pPr>
          </a:lstStyle>
          <a:p>
            <a:r>
              <a:rPr lang="en-US" dirty="0"/>
              <a:t>Drag picture to placeholder or click icon to add</a:t>
            </a:r>
          </a:p>
        </p:txBody>
      </p:sp>
      <p:sp>
        <p:nvSpPr>
          <p:cNvPr id="6" name="Title 1"/>
          <p:cNvSpPr>
            <a:spLocks noGrp="1"/>
          </p:cNvSpPr>
          <p:nvPr>
            <p:ph type="ctrTitle" hasCustomPrompt="1"/>
          </p:nvPr>
        </p:nvSpPr>
        <p:spPr>
          <a:xfrm>
            <a:off x="288702" y="1383672"/>
            <a:ext cx="8548212" cy="1102519"/>
          </a:xfrm>
        </p:spPr>
        <p:txBody>
          <a:bodyPr lIns="0" tIns="0" rIns="0" bIns="0" anchor="b" anchorCtr="0">
            <a:noAutofit/>
          </a:bodyPr>
          <a:lstStyle>
            <a:lvl1pPr algn="l">
              <a:lnSpc>
                <a:spcPts val="2250"/>
              </a:lnSpc>
              <a:defRPr sz="2700" b="1" cap="all" baseline="0">
                <a:solidFill>
                  <a:srgbClr val="006C92"/>
                </a:solidFill>
              </a:defRPr>
            </a:lvl1pPr>
          </a:lstStyle>
          <a:p>
            <a:r>
              <a:rPr lang="en-US" dirty="0"/>
              <a:t>Click to Add Title</a:t>
            </a:r>
          </a:p>
        </p:txBody>
      </p:sp>
      <p:sp>
        <p:nvSpPr>
          <p:cNvPr id="10" name="Subtitle 2"/>
          <p:cNvSpPr>
            <a:spLocks noGrp="1"/>
          </p:cNvSpPr>
          <p:nvPr>
            <p:ph type="subTitle" idx="1" hasCustomPrompt="1"/>
          </p:nvPr>
        </p:nvSpPr>
        <p:spPr>
          <a:xfrm>
            <a:off x="288702" y="2595839"/>
            <a:ext cx="8548212" cy="1714904"/>
          </a:xfrm>
        </p:spPr>
        <p:txBody>
          <a:bodyPr lIns="0" tIns="0" rIns="0" bIns="0">
            <a:noAutofit/>
          </a:bodyPr>
          <a:lstStyle>
            <a:lvl1pPr marL="0" indent="0" algn="l">
              <a:lnSpc>
                <a:spcPts val="1350"/>
              </a:lnSpc>
              <a:buNone/>
              <a:defRPr sz="1500" baseline="0">
                <a:solidFill>
                  <a:srgbClr val="006C92"/>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4"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56550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one">
    <p:bg>
      <p:bgPr>
        <a:solidFill>
          <a:schemeClr val="bg1"/>
        </a:solidFill>
        <a:effectLst/>
      </p:bgPr>
    </p:bg>
    <p:spTree>
      <p:nvGrpSpPr>
        <p:cNvPr id="1" name=""/>
        <p:cNvGrpSpPr/>
        <p:nvPr/>
      </p:nvGrpSpPr>
      <p:grpSpPr>
        <a:xfrm>
          <a:off x="0" y="0"/>
          <a:ext cx="0" cy="0"/>
          <a:chOff x="0" y="0"/>
          <a:chExt cx="0" cy="0"/>
        </a:xfrm>
      </p:grpSpPr>
      <p:sp>
        <p:nvSpPr>
          <p:cNvPr id="8" name="Freeform 7"/>
          <p:cNvSpPr/>
          <p:nvPr userDrawn="1"/>
        </p:nvSpPr>
        <p:spPr>
          <a:xfrm>
            <a:off x="-818985" y="641645"/>
            <a:ext cx="5726002" cy="5625681"/>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527325 w 5899869"/>
              <a:gd name="connsiteY3" fmla="*/ 5100851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960212 w 5899869"/>
              <a:gd name="connsiteY3" fmla="*/ 4667965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9869" h="5796501">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4"/>
          <p:cNvSpPr>
            <a:spLocks noGrp="1"/>
          </p:cNvSpPr>
          <p:nvPr>
            <p:ph type="pic" sz="quarter" idx="10"/>
          </p:nvPr>
        </p:nvSpPr>
        <p:spPr bwMode="ltGray">
          <a:xfrm>
            <a:off x="4573168" y="2"/>
            <a:ext cx="4570833" cy="5142075"/>
          </a:xfrm>
          <a:blipFill dpi="0" rotWithShape="1">
            <a:blip r:embed="rId2" cstate="screen">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731" b="1" cap="none" baseline="0">
                <a:gradFill>
                  <a:gsLst>
                    <a:gs pos="0">
                      <a:srgbClr val="FFFFFF"/>
                    </a:gs>
                    <a:gs pos="27000">
                      <a:srgbClr val="FFFFFF"/>
                    </a:gs>
                  </a:gsLst>
                  <a:lin ang="5400000" scaled="0"/>
                </a:gradFill>
                <a:latin typeface="Arial"/>
              </a:defRPr>
            </a:lvl1pPr>
          </a:lstStyle>
          <a:p>
            <a:r>
              <a:rPr lang="en-US"/>
              <a:t>Drag picture to placeholder or click icon to add</a:t>
            </a:r>
          </a:p>
        </p:txBody>
      </p:sp>
      <p:sp>
        <p:nvSpPr>
          <p:cNvPr id="10" name="Title 1"/>
          <p:cNvSpPr>
            <a:spLocks noGrp="1"/>
          </p:cNvSpPr>
          <p:nvPr>
            <p:ph type="ctrTitle" hasCustomPrompt="1"/>
          </p:nvPr>
        </p:nvSpPr>
        <p:spPr>
          <a:xfrm>
            <a:off x="-86497" y="194620"/>
            <a:ext cx="4376661" cy="1179464"/>
          </a:xfrm>
          <a:noFill/>
        </p:spPr>
        <p:txBody>
          <a:bodyPr lIns="457200" tIns="182880" rIns="182880" bIns="182880" anchor="ctr" anchorCtr="0">
            <a:noAutofit/>
          </a:bodyPr>
          <a:lstStyle>
            <a:lvl1pPr algn="l">
              <a:lnSpc>
                <a:spcPts val="2250"/>
              </a:lnSpc>
              <a:defRPr sz="2400" b="1" baseline="0">
                <a:solidFill>
                  <a:srgbClr val="006A96"/>
                </a:solidFill>
              </a:defRPr>
            </a:lvl1pPr>
          </a:lstStyle>
          <a:p>
            <a:r>
              <a:rPr lang="en-US" dirty="0"/>
              <a:t>CLICK TO ADD TITLE</a:t>
            </a:r>
          </a:p>
        </p:txBody>
      </p:sp>
      <p:sp>
        <p:nvSpPr>
          <p:cNvPr id="6" name="Content Placeholder 2"/>
          <p:cNvSpPr>
            <a:spLocks noGrp="1"/>
          </p:cNvSpPr>
          <p:nvPr>
            <p:ph idx="11" hasCustomPrompt="1"/>
          </p:nvPr>
        </p:nvSpPr>
        <p:spPr>
          <a:xfrm>
            <a:off x="365760" y="1504150"/>
            <a:ext cx="3924404" cy="3417474"/>
          </a:xfrm>
        </p:spPr>
        <p:txBody>
          <a:bodyPr lIns="0" tIns="0" rIns="0" bIns="0"/>
          <a:lstStyle>
            <a:lvl1pPr marL="0" indent="0">
              <a:lnSpc>
                <a:spcPts val="1350"/>
              </a:lnSpc>
              <a:spcBef>
                <a:spcPts val="450"/>
              </a:spcBef>
              <a:spcAft>
                <a:spcPts val="900"/>
              </a:spcAft>
              <a:buClr>
                <a:srgbClr val="0C68AC"/>
              </a:buClr>
              <a:buNone/>
              <a:defRPr sz="1500">
                <a:solidFill>
                  <a:srgbClr val="006A96"/>
                </a:solidFill>
              </a:defRPr>
            </a:lvl1pPr>
            <a:lvl2pPr marL="257127" indent="0">
              <a:lnSpc>
                <a:spcPts val="1350"/>
              </a:lnSpc>
              <a:spcBef>
                <a:spcPts val="450"/>
              </a:spcBef>
              <a:spcAft>
                <a:spcPts val="900"/>
              </a:spcAft>
              <a:buClr>
                <a:srgbClr val="0C68AC"/>
              </a:buClr>
              <a:buNone/>
              <a:defRPr sz="1500">
                <a:solidFill>
                  <a:srgbClr val="006A96"/>
                </a:solidFill>
              </a:defRPr>
            </a:lvl2pPr>
            <a:lvl3pPr marL="514257" indent="0">
              <a:lnSpc>
                <a:spcPts val="1350"/>
              </a:lnSpc>
              <a:spcBef>
                <a:spcPts val="450"/>
              </a:spcBef>
              <a:spcAft>
                <a:spcPts val="900"/>
              </a:spcAft>
              <a:buClr>
                <a:srgbClr val="0C68AC"/>
              </a:buClr>
              <a:buNone/>
              <a:defRPr sz="1500">
                <a:solidFill>
                  <a:srgbClr val="006A96"/>
                </a:solidFill>
              </a:defRPr>
            </a:lvl3pPr>
            <a:lvl4pPr marL="771385" indent="0">
              <a:lnSpc>
                <a:spcPts val="1350"/>
              </a:lnSpc>
              <a:spcBef>
                <a:spcPts val="450"/>
              </a:spcBef>
              <a:spcAft>
                <a:spcPts val="900"/>
              </a:spcAft>
              <a:buClr>
                <a:srgbClr val="0C68AC"/>
              </a:buClr>
              <a:buNone/>
              <a:defRPr sz="1500">
                <a:solidFill>
                  <a:srgbClr val="006A96"/>
                </a:solidFill>
              </a:defRPr>
            </a:lvl4pPr>
            <a:lvl5pPr marL="1028513" indent="0">
              <a:lnSpc>
                <a:spcPts val="1350"/>
              </a:lnSpc>
              <a:spcBef>
                <a:spcPts val="450"/>
              </a:spcBef>
              <a:spcAft>
                <a:spcPts val="900"/>
              </a:spcAft>
              <a:buClr>
                <a:srgbClr val="0C68AC"/>
              </a:buClr>
              <a:buNone/>
              <a:defRPr sz="1500">
                <a:solidFill>
                  <a:srgbClr val="006A96"/>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Slide">
    <p:bg>
      <p:bgPr>
        <a:solidFill>
          <a:srgbClr val="006A9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4573168" y="2"/>
            <a:ext cx="4570833" cy="5142075"/>
          </a:xfrm>
          <a:blipFill dpi="0" rotWithShape="1">
            <a:blip r:embed="rId2" cstate="screen">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731" b="1" cap="none" baseline="0">
                <a:gradFill>
                  <a:gsLst>
                    <a:gs pos="0">
                      <a:srgbClr val="FFFFFF"/>
                    </a:gs>
                    <a:gs pos="27000">
                      <a:srgbClr val="FFFFFF"/>
                    </a:gs>
                  </a:gsLst>
                  <a:lin ang="5400000" scaled="0"/>
                </a:gradFill>
                <a:latin typeface="Arial"/>
              </a:defRPr>
            </a:lvl1pPr>
          </a:lstStyle>
          <a:p>
            <a:r>
              <a:rPr lang="en-US"/>
              <a:t>Drag picture to placeholder or click icon to add</a:t>
            </a:r>
          </a:p>
        </p:txBody>
      </p:sp>
      <p:sp>
        <p:nvSpPr>
          <p:cNvPr id="16" name="Title 1"/>
          <p:cNvSpPr>
            <a:spLocks noGrp="1"/>
          </p:cNvSpPr>
          <p:nvPr>
            <p:ph type="ctrTitle" hasCustomPrompt="1"/>
          </p:nvPr>
        </p:nvSpPr>
        <p:spPr>
          <a:xfrm>
            <a:off x="-86497" y="194620"/>
            <a:ext cx="4376661" cy="1179464"/>
          </a:xfrm>
          <a:noFill/>
        </p:spPr>
        <p:txBody>
          <a:bodyPr lIns="457200" tIns="182880" rIns="182880" bIns="182880" anchor="ctr" anchorCtr="0">
            <a:noAutofit/>
          </a:bodyPr>
          <a:lstStyle>
            <a:lvl1pPr algn="l">
              <a:lnSpc>
                <a:spcPts val="2250"/>
              </a:lnSpc>
              <a:defRPr sz="2400" b="1" baseline="0">
                <a:solidFill>
                  <a:schemeClr val="bg1"/>
                </a:solidFill>
              </a:defRPr>
            </a:lvl1pPr>
          </a:lstStyle>
          <a:p>
            <a:r>
              <a:rPr lang="en-US" dirty="0"/>
              <a:t>CLICK TO ADD TITLE</a:t>
            </a:r>
          </a:p>
        </p:txBody>
      </p:sp>
      <p:sp>
        <p:nvSpPr>
          <p:cNvPr id="6" name="Content Placeholder 2"/>
          <p:cNvSpPr>
            <a:spLocks noGrp="1"/>
          </p:cNvSpPr>
          <p:nvPr>
            <p:ph idx="11" hasCustomPrompt="1"/>
          </p:nvPr>
        </p:nvSpPr>
        <p:spPr>
          <a:xfrm>
            <a:off x="365760" y="1504150"/>
            <a:ext cx="3924404" cy="3417474"/>
          </a:xfrm>
        </p:spPr>
        <p:txBody>
          <a:bodyPr lIns="0" tIns="0" rIns="0" bIns="0"/>
          <a:lstStyle>
            <a:lvl1pPr marL="257175" indent="-257175">
              <a:lnSpc>
                <a:spcPts val="1350"/>
              </a:lnSpc>
              <a:spcBef>
                <a:spcPts val="450"/>
              </a:spcBef>
              <a:spcAft>
                <a:spcPts val="900"/>
              </a:spcAft>
              <a:buClr>
                <a:schemeClr val="bg1"/>
              </a:buClr>
              <a:buFont typeface="Arial" charset="0"/>
              <a:buChar char="•"/>
              <a:defRPr sz="1500">
                <a:solidFill>
                  <a:schemeClr val="bg1"/>
                </a:solidFill>
              </a:defRPr>
            </a:lvl1pPr>
            <a:lvl2pPr marL="514302" indent="-257175">
              <a:lnSpc>
                <a:spcPts val="1350"/>
              </a:lnSpc>
              <a:spcBef>
                <a:spcPts val="450"/>
              </a:spcBef>
              <a:spcAft>
                <a:spcPts val="900"/>
              </a:spcAft>
              <a:buClr>
                <a:schemeClr val="bg1"/>
              </a:buClr>
              <a:buFont typeface="Arial" charset="0"/>
              <a:buChar char="•"/>
              <a:defRPr sz="1500">
                <a:solidFill>
                  <a:schemeClr val="bg1"/>
                </a:solidFill>
              </a:defRPr>
            </a:lvl2pPr>
            <a:lvl3pPr marL="771432" indent="-257175">
              <a:lnSpc>
                <a:spcPts val="1350"/>
              </a:lnSpc>
              <a:spcBef>
                <a:spcPts val="450"/>
              </a:spcBef>
              <a:spcAft>
                <a:spcPts val="900"/>
              </a:spcAft>
              <a:buClr>
                <a:schemeClr val="bg1"/>
              </a:buClr>
              <a:buFont typeface="Arial" charset="0"/>
              <a:buChar char="•"/>
              <a:defRPr sz="1500">
                <a:solidFill>
                  <a:schemeClr val="bg1"/>
                </a:solidFill>
              </a:defRPr>
            </a:lvl3pPr>
            <a:lvl4pPr marL="1028560" indent="-257175">
              <a:lnSpc>
                <a:spcPts val="1350"/>
              </a:lnSpc>
              <a:spcBef>
                <a:spcPts val="450"/>
              </a:spcBef>
              <a:spcAft>
                <a:spcPts val="900"/>
              </a:spcAft>
              <a:buClr>
                <a:schemeClr val="bg1"/>
              </a:buClr>
              <a:buFont typeface="Arial" charset="0"/>
              <a:buChar char="•"/>
              <a:defRPr sz="1500">
                <a:solidFill>
                  <a:schemeClr val="bg1"/>
                </a:solidFill>
              </a:defRPr>
            </a:lvl4pPr>
            <a:lvl5pPr marL="1285688" indent="-257175">
              <a:lnSpc>
                <a:spcPts val="1350"/>
              </a:lnSpc>
              <a:spcBef>
                <a:spcPts val="450"/>
              </a:spcBef>
              <a:spcAft>
                <a:spcPts val="900"/>
              </a:spcAft>
              <a:buClr>
                <a:schemeClr val="bg1"/>
              </a:buClr>
              <a:buFont typeface="Arial" charset="0"/>
              <a:buChar char="•"/>
              <a:defRPr sz="15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reeform 4"/>
          <p:cNvSpPr/>
          <p:nvPr userDrawn="1"/>
        </p:nvSpPr>
        <p:spPr>
          <a:xfrm>
            <a:off x="-818985" y="641645"/>
            <a:ext cx="5726002" cy="5625681"/>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527325 w 5899869"/>
              <a:gd name="connsiteY3" fmla="*/ 5100851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960212 w 5899869"/>
              <a:gd name="connsiteY3" fmla="*/ 4667965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9869" h="5796501">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5783">
              <a:alpha val="2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7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one">
    <p:bg>
      <p:bgPr>
        <a:solidFill>
          <a:schemeClr val="bg1"/>
        </a:solidFill>
        <a:effectLst/>
      </p:bgPr>
    </p:bg>
    <p:spTree>
      <p:nvGrpSpPr>
        <p:cNvPr id="1" name=""/>
        <p:cNvGrpSpPr/>
        <p:nvPr/>
      </p:nvGrpSpPr>
      <p:grpSpPr>
        <a:xfrm>
          <a:off x="0" y="0"/>
          <a:ext cx="0" cy="0"/>
          <a:chOff x="0" y="0"/>
          <a:chExt cx="0" cy="0"/>
        </a:xfrm>
      </p:grpSpPr>
      <p:sp>
        <p:nvSpPr>
          <p:cNvPr id="16" name="Freeform 15"/>
          <p:cNvSpPr/>
          <p:nvPr userDrawn="1"/>
        </p:nvSpPr>
        <p:spPr>
          <a:xfrm>
            <a:off x="-818985" y="641645"/>
            <a:ext cx="5726002" cy="5625681"/>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527325 w 5899869"/>
              <a:gd name="connsiteY3" fmla="*/ 5100851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960212 w 5899869"/>
              <a:gd name="connsiteY3" fmla="*/ 4667965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9869" h="5796501">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4"/>
          <p:cNvSpPr>
            <a:spLocks noGrp="1"/>
          </p:cNvSpPr>
          <p:nvPr>
            <p:ph type="pic" sz="quarter" idx="10"/>
          </p:nvPr>
        </p:nvSpPr>
        <p:spPr bwMode="ltGray">
          <a:xfrm>
            <a:off x="4573168" y="2"/>
            <a:ext cx="4570833" cy="5142075"/>
          </a:xfrm>
          <a:blipFill dpi="0" rotWithShape="1">
            <a:blip r:embed="rId2" cstate="screen">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731" b="1" cap="none" baseline="0">
                <a:gradFill>
                  <a:gsLst>
                    <a:gs pos="0">
                      <a:srgbClr val="FFFFFF"/>
                    </a:gs>
                    <a:gs pos="27000">
                      <a:srgbClr val="FFFFFF"/>
                    </a:gs>
                  </a:gsLst>
                  <a:lin ang="5400000" scaled="0"/>
                </a:gradFill>
                <a:latin typeface="Arial"/>
              </a:defRPr>
            </a:lvl1pPr>
          </a:lstStyle>
          <a:p>
            <a:r>
              <a:rPr lang="en-US"/>
              <a:t>Drag picture to placeholder or click icon to add</a:t>
            </a:r>
          </a:p>
        </p:txBody>
      </p:sp>
      <p:sp>
        <p:nvSpPr>
          <p:cNvPr id="10" name="Title 1"/>
          <p:cNvSpPr>
            <a:spLocks noGrp="1"/>
          </p:cNvSpPr>
          <p:nvPr>
            <p:ph type="ctrTitle" hasCustomPrompt="1"/>
          </p:nvPr>
        </p:nvSpPr>
        <p:spPr>
          <a:xfrm>
            <a:off x="4893276" y="628650"/>
            <a:ext cx="1400432" cy="741405"/>
          </a:xfrm>
          <a:solidFill>
            <a:srgbClr val="006A96">
              <a:alpha val="70000"/>
            </a:srgbClr>
          </a:solidFill>
          <a:effectLst/>
        </p:spPr>
        <p:txBody>
          <a:bodyPr lIns="91440" tIns="182880" rIns="91440" bIns="182880" anchor="ctr" anchorCtr="0">
            <a:noAutofit/>
          </a:bodyPr>
          <a:lstStyle>
            <a:lvl1pPr algn="r">
              <a:lnSpc>
                <a:spcPct val="100000"/>
              </a:lnSpc>
              <a:defRPr sz="4800" b="0" baseline="0">
                <a:solidFill>
                  <a:srgbClr val="FFFFFF"/>
                </a:solidFill>
              </a:defRPr>
            </a:lvl1pPr>
          </a:lstStyle>
          <a:p>
            <a:r>
              <a:rPr lang="en-US" dirty="0"/>
              <a:t>####</a:t>
            </a:r>
          </a:p>
        </p:txBody>
      </p:sp>
      <p:sp>
        <p:nvSpPr>
          <p:cNvPr id="6" name="Content Placeholder 2"/>
          <p:cNvSpPr>
            <a:spLocks noGrp="1"/>
          </p:cNvSpPr>
          <p:nvPr>
            <p:ph idx="11" hasCustomPrompt="1"/>
          </p:nvPr>
        </p:nvSpPr>
        <p:spPr>
          <a:xfrm>
            <a:off x="365760" y="628650"/>
            <a:ext cx="3924404" cy="4292974"/>
          </a:xfrm>
        </p:spPr>
        <p:txBody>
          <a:bodyPr lIns="0" tIns="0" rIns="0" bIns="0"/>
          <a:lstStyle>
            <a:lvl1pPr marL="0" indent="0">
              <a:lnSpc>
                <a:spcPts val="1350"/>
              </a:lnSpc>
              <a:spcBef>
                <a:spcPts val="450"/>
              </a:spcBef>
              <a:spcAft>
                <a:spcPts val="900"/>
              </a:spcAft>
              <a:buClr>
                <a:srgbClr val="0C68AC"/>
              </a:buClr>
              <a:buNone/>
              <a:defRPr sz="1500">
                <a:solidFill>
                  <a:srgbClr val="006A96"/>
                </a:solidFill>
              </a:defRPr>
            </a:lvl1pPr>
            <a:lvl2pPr marL="257127" indent="0">
              <a:lnSpc>
                <a:spcPts val="1350"/>
              </a:lnSpc>
              <a:spcBef>
                <a:spcPts val="450"/>
              </a:spcBef>
              <a:spcAft>
                <a:spcPts val="900"/>
              </a:spcAft>
              <a:buClr>
                <a:srgbClr val="0C68AC"/>
              </a:buClr>
              <a:buNone/>
              <a:defRPr sz="1500">
                <a:solidFill>
                  <a:srgbClr val="006A96"/>
                </a:solidFill>
              </a:defRPr>
            </a:lvl2pPr>
            <a:lvl3pPr marL="514257" indent="0">
              <a:lnSpc>
                <a:spcPts val="1350"/>
              </a:lnSpc>
              <a:spcBef>
                <a:spcPts val="450"/>
              </a:spcBef>
              <a:spcAft>
                <a:spcPts val="900"/>
              </a:spcAft>
              <a:buClr>
                <a:srgbClr val="0C68AC"/>
              </a:buClr>
              <a:buNone/>
              <a:defRPr sz="1500">
                <a:solidFill>
                  <a:srgbClr val="006A96"/>
                </a:solidFill>
              </a:defRPr>
            </a:lvl3pPr>
            <a:lvl4pPr marL="771385" indent="0">
              <a:lnSpc>
                <a:spcPts val="1350"/>
              </a:lnSpc>
              <a:spcBef>
                <a:spcPts val="450"/>
              </a:spcBef>
              <a:spcAft>
                <a:spcPts val="900"/>
              </a:spcAft>
              <a:buClr>
                <a:srgbClr val="0C68AC"/>
              </a:buClr>
              <a:buNone/>
              <a:defRPr sz="1500">
                <a:solidFill>
                  <a:srgbClr val="006A96"/>
                </a:solidFill>
              </a:defRPr>
            </a:lvl4pPr>
            <a:lvl5pPr marL="1028513" indent="0">
              <a:lnSpc>
                <a:spcPts val="1350"/>
              </a:lnSpc>
              <a:spcBef>
                <a:spcPts val="450"/>
              </a:spcBef>
              <a:spcAft>
                <a:spcPts val="900"/>
              </a:spcAft>
              <a:buClr>
                <a:srgbClr val="0C68AC"/>
              </a:buClr>
              <a:buNone/>
              <a:defRPr sz="1500">
                <a:solidFill>
                  <a:srgbClr val="006A96"/>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2" hasCustomPrompt="1"/>
          </p:nvPr>
        </p:nvSpPr>
        <p:spPr>
          <a:xfrm>
            <a:off x="6294438" y="628650"/>
            <a:ext cx="2849562" cy="741363"/>
          </a:xfrm>
          <a:solidFill>
            <a:srgbClr val="006A96">
              <a:alpha val="70000"/>
            </a:srgbClr>
          </a:solidFill>
          <a:effectLst/>
        </p:spPr>
        <p:txBody>
          <a:bodyPr lIns="182880" anchor="ctr">
            <a:normAutofit/>
          </a:bodyPr>
          <a:lstStyle>
            <a:lvl1pPr marL="0" indent="0" algn="l">
              <a:lnSpc>
                <a:spcPts val="2000"/>
              </a:lnSpc>
              <a:spcBef>
                <a:spcPts val="0"/>
              </a:spcBef>
              <a:spcAft>
                <a:spcPts val="0"/>
              </a:spcAft>
              <a:buNone/>
              <a:defRPr sz="1800">
                <a:solidFill>
                  <a:schemeClr val="bg1"/>
                </a:solidFill>
              </a:defRPr>
            </a:lvl1pPr>
            <a:lvl2pPr marL="257127" indent="0" algn="l">
              <a:buNone/>
              <a:defRPr>
                <a:solidFill>
                  <a:schemeClr val="bg1"/>
                </a:solidFill>
              </a:defRPr>
            </a:lvl2pPr>
            <a:lvl3pPr marL="514257" indent="0" algn="l">
              <a:buNone/>
              <a:defRPr>
                <a:solidFill>
                  <a:schemeClr val="bg1"/>
                </a:solidFill>
              </a:defRPr>
            </a:lvl3pPr>
            <a:lvl4pPr marL="771385" indent="0" algn="l">
              <a:buNone/>
              <a:defRPr>
                <a:solidFill>
                  <a:schemeClr val="bg1"/>
                </a:solidFill>
              </a:defRPr>
            </a:lvl4pPr>
            <a:lvl5pPr marL="1028513" indent="0" algn="l">
              <a:buNone/>
              <a:defRPr>
                <a:solidFill>
                  <a:schemeClr val="bg1"/>
                </a:solidFill>
              </a:defRPr>
            </a:lvl5pPr>
          </a:lstStyle>
          <a:p>
            <a:pPr lvl="0"/>
            <a:r>
              <a:rPr lang="en-US" dirty="0"/>
              <a:t>Title</a:t>
            </a:r>
          </a:p>
          <a:p>
            <a:pPr lvl="0"/>
            <a:r>
              <a:rPr lang="en-US" dirty="0"/>
              <a:t>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ection Slide">
    <p:bg>
      <p:bgPr>
        <a:solidFill>
          <a:srgbClr val="006A96"/>
        </a:solidFill>
        <a:effectLst/>
      </p:bgPr>
    </p:bg>
    <p:spTree>
      <p:nvGrpSpPr>
        <p:cNvPr id="1" name=""/>
        <p:cNvGrpSpPr/>
        <p:nvPr/>
      </p:nvGrpSpPr>
      <p:grpSpPr>
        <a:xfrm>
          <a:off x="0" y="0"/>
          <a:ext cx="0" cy="0"/>
          <a:chOff x="0" y="0"/>
          <a:chExt cx="0" cy="0"/>
        </a:xfrm>
      </p:grpSpPr>
      <p:sp>
        <p:nvSpPr>
          <p:cNvPr id="24" name="Freeform 23"/>
          <p:cNvSpPr/>
          <p:nvPr userDrawn="1"/>
        </p:nvSpPr>
        <p:spPr>
          <a:xfrm>
            <a:off x="-818985" y="641645"/>
            <a:ext cx="5726002" cy="5625681"/>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527325 w 5899869"/>
              <a:gd name="connsiteY3" fmla="*/ 5100851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960212 w 5899869"/>
              <a:gd name="connsiteY3" fmla="*/ 4667965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9869" h="5796501">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5783">
              <a:alpha val="2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userDrawn="1"/>
        </p:nvSpPr>
        <p:spPr>
          <a:xfrm>
            <a:off x="6293708" y="3801762"/>
            <a:ext cx="2850293" cy="741405"/>
          </a:xfrm>
          <a:prstGeom prst="rect">
            <a:avLst/>
          </a:prstGeom>
          <a:solidFill>
            <a:srgbClr val="006A96">
              <a:alpha val="70000"/>
            </a:srgbClr>
          </a:solidFill>
        </p:spPr>
        <p:txBody>
          <a:bodyPr vert="horz" lIns="182880" tIns="182880" rIns="182880" bIns="182880" rtlCol="0" anchor="ctr" anchorCtr="0">
            <a:noAutofit/>
          </a:bodyPr>
          <a:lstStyle>
            <a:lvl1pPr algn="r" defTabSz="257129" rtl="0" eaLnBrk="1" latinLnBrk="0" hangingPunct="1">
              <a:lnSpc>
                <a:spcPts val="2250"/>
              </a:lnSpc>
              <a:spcBef>
                <a:spcPct val="0"/>
              </a:spcBef>
              <a:buNone/>
              <a:defRPr sz="2400" b="1" kern="1200" baseline="0">
                <a:solidFill>
                  <a:srgbClr val="006A96"/>
                </a:solidFill>
                <a:latin typeface="calibri" charset="0"/>
                <a:ea typeface="+mj-ea"/>
                <a:cs typeface="+mj-cs"/>
              </a:defRPr>
            </a:lvl1pPr>
          </a:lstStyle>
          <a:p>
            <a:pPr algn="l" fontAlgn="ctr">
              <a:lnSpc>
                <a:spcPts val="2000"/>
              </a:lnSpc>
            </a:pPr>
            <a:r>
              <a:rPr lang="en-US" sz="1800">
                <a:solidFill>
                  <a:schemeClr val="bg1"/>
                </a:solidFill>
              </a:rPr>
              <a:t>Title</a:t>
            </a:r>
          </a:p>
          <a:p>
            <a:pPr algn="l" fontAlgn="ctr">
              <a:lnSpc>
                <a:spcPts val="2000"/>
              </a:lnSpc>
            </a:pPr>
            <a:r>
              <a:rPr lang="en-US" sz="1800">
                <a:solidFill>
                  <a:schemeClr val="bg1"/>
                </a:solidFill>
              </a:rPr>
              <a:t>Title</a:t>
            </a:r>
          </a:p>
        </p:txBody>
      </p:sp>
      <p:sp>
        <p:nvSpPr>
          <p:cNvPr id="11" name="Picture Placeholder 4"/>
          <p:cNvSpPr>
            <a:spLocks noGrp="1"/>
          </p:cNvSpPr>
          <p:nvPr>
            <p:ph type="pic" sz="quarter" idx="10"/>
          </p:nvPr>
        </p:nvSpPr>
        <p:spPr bwMode="ltGray">
          <a:xfrm>
            <a:off x="4573168" y="2"/>
            <a:ext cx="4570833" cy="5142075"/>
          </a:xfrm>
          <a:blipFill dpi="0" rotWithShape="1">
            <a:blip r:embed="rId2" cstate="screen">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731" b="1" cap="none" baseline="0">
                <a:gradFill>
                  <a:gsLst>
                    <a:gs pos="0">
                      <a:srgbClr val="FFFFFF"/>
                    </a:gs>
                    <a:gs pos="27000">
                      <a:srgbClr val="FFFFFF"/>
                    </a:gs>
                  </a:gsLst>
                  <a:lin ang="5400000" scaled="0"/>
                </a:gradFill>
                <a:latin typeface="Arial"/>
              </a:defRPr>
            </a:lvl1pPr>
          </a:lstStyle>
          <a:p>
            <a:r>
              <a:rPr lang="en-US"/>
              <a:t>Drag picture to placeholder or click icon to add</a:t>
            </a:r>
          </a:p>
        </p:txBody>
      </p:sp>
      <p:sp>
        <p:nvSpPr>
          <p:cNvPr id="6" name="Content Placeholder 2"/>
          <p:cNvSpPr>
            <a:spLocks noGrp="1"/>
          </p:cNvSpPr>
          <p:nvPr>
            <p:ph idx="11" hasCustomPrompt="1"/>
          </p:nvPr>
        </p:nvSpPr>
        <p:spPr>
          <a:xfrm>
            <a:off x="365760" y="628650"/>
            <a:ext cx="3924404" cy="4292974"/>
          </a:xfrm>
        </p:spPr>
        <p:txBody>
          <a:bodyPr lIns="0" tIns="0" rIns="0" bIns="0"/>
          <a:lstStyle>
            <a:lvl1pPr marL="257175" indent="-257175">
              <a:lnSpc>
                <a:spcPts val="1350"/>
              </a:lnSpc>
              <a:spcBef>
                <a:spcPts val="450"/>
              </a:spcBef>
              <a:spcAft>
                <a:spcPts val="900"/>
              </a:spcAft>
              <a:buClr>
                <a:schemeClr val="bg1"/>
              </a:buClr>
              <a:buFont typeface="Arial" charset="0"/>
              <a:buChar char="•"/>
              <a:defRPr sz="1500">
                <a:solidFill>
                  <a:schemeClr val="bg1"/>
                </a:solidFill>
              </a:defRPr>
            </a:lvl1pPr>
            <a:lvl2pPr marL="514302" indent="-257175">
              <a:lnSpc>
                <a:spcPts val="1350"/>
              </a:lnSpc>
              <a:spcBef>
                <a:spcPts val="450"/>
              </a:spcBef>
              <a:spcAft>
                <a:spcPts val="900"/>
              </a:spcAft>
              <a:buClr>
                <a:schemeClr val="bg1"/>
              </a:buClr>
              <a:buFont typeface="Arial" charset="0"/>
              <a:buChar char="•"/>
              <a:defRPr sz="1500">
                <a:solidFill>
                  <a:schemeClr val="bg1"/>
                </a:solidFill>
              </a:defRPr>
            </a:lvl2pPr>
            <a:lvl3pPr marL="771432" indent="-257175">
              <a:lnSpc>
                <a:spcPts val="1350"/>
              </a:lnSpc>
              <a:spcBef>
                <a:spcPts val="450"/>
              </a:spcBef>
              <a:spcAft>
                <a:spcPts val="900"/>
              </a:spcAft>
              <a:buClr>
                <a:schemeClr val="bg1"/>
              </a:buClr>
              <a:buFont typeface="Arial" charset="0"/>
              <a:buChar char="•"/>
              <a:defRPr sz="1500">
                <a:solidFill>
                  <a:schemeClr val="bg1"/>
                </a:solidFill>
              </a:defRPr>
            </a:lvl3pPr>
            <a:lvl4pPr marL="1028560" indent="-257175">
              <a:lnSpc>
                <a:spcPts val="1350"/>
              </a:lnSpc>
              <a:spcBef>
                <a:spcPts val="450"/>
              </a:spcBef>
              <a:spcAft>
                <a:spcPts val="900"/>
              </a:spcAft>
              <a:buClr>
                <a:schemeClr val="bg1"/>
              </a:buClr>
              <a:buFont typeface="Arial" charset="0"/>
              <a:buChar char="•"/>
              <a:defRPr sz="1500">
                <a:solidFill>
                  <a:schemeClr val="bg1"/>
                </a:solidFill>
              </a:defRPr>
            </a:lvl4pPr>
            <a:lvl5pPr marL="1285688" indent="-257175">
              <a:lnSpc>
                <a:spcPts val="1350"/>
              </a:lnSpc>
              <a:spcBef>
                <a:spcPts val="450"/>
              </a:spcBef>
              <a:spcAft>
                <a:spcPts val="900"/>
              </a:spcAft>
              <a:buClr>
                <a:schemeClr val="bg1"/>
              </a:buClr>
              <a:buFont typeface="Arial" charset="0"/>
              <a:buChar char="•"/>
              <a:defRPr sz="15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txBox="1">
            <a:spLocks/>
          </p:cNvSpPr>
          <p:nvPr userDrawn="1"/>
        </p:nvSpPr>
        <p:spPr>
          <a:xfrm>
            <a:off x="4893276" y="628650"/>
            <a:ext cx="1400432" cy="741405"/>
          </a:xfrm>
          <a:prstGeom prst="rect">
            <a:avLst/>
          </a:prstGeom>
          <a:solidFill>
            <a:srgbClr val="006A96">
              <a:alpha val="70000"/>
            </a:srgbClr>
          </a:solidFill>
          <a:effectLst/>
        </p:spPr>
        <p:txBody>
          <a:bodyPr vert="horz" lIns="91440" tIns="182880" rIns="91440" bIns="182880" rtlCol="0" anchor="ctr" anchorCtr="0">
            <a:noAutofit/>
          </a:bodyPr>
          <a:lstStyle>
            <a:lvl1pPr algn="r" defTabSz="257129" rtl="0" eaLnBrk="1" latinLnBrk="0" hangingPunct="1">
              <a:lnSpc>
                <a:spcPct val="100000"/>
              </a:lnSpc>
              <a:spcBef>
                <a:spcPct val="0"/>
              </a:spcBef>
              <a:buNone/>
              <a:defRPr sz="4800" b="1" kern="1200" baseline="0">
                <a:solidFill>
                  <a:srgbClr val="FFFFFF"/>
                </a:solidFill>
                <a:latin typeface="calibri" charset="0"/>
                <a:ea typeface="+mj-ea"/>
                <a:cs typeface="+mj-cs"/>
              </a:defRPr>
            </a:lvl1pPr>
          </a:lstStyle>
          <a:p>
            <a:r>
              <a:rPr lang="en-US"/>
              <a:t>####</a:t>
            </a:r>
          </a:p>
        </p:txBody>
      </p:sp>
      <p:sp>
        <p:nvSpPr>
          <p:cNvPr id="17" name="Title 1"/>
          <p:cNvSpPr txBox="1">
            <a:spLocks/>
          </p:cNvSpPr>
          <p:nvPr userDrawn="1"/>
        </p:nvSpPr>
        <p:spPr>
          <a:xfrm>
            <a:off x="6293708" y="628650"/>
            <a:ext cx="2850293" cy="741405"/>
          </a:xfrm>
          <a:prstGeom prst="rect">
            <a:avLst/>
          </a:prstGeom>
          <a:solidFill>
            <a:srgbClr val="006A96">
              <a:alpha val="70000"/>
            </a:srgbClr>
          </a:solidFill>
        </p:spPr>
        <p:txBody>
          <a:bodyPr vert="horz" lIns="182880" tIns="182880" rIns="182880" bIns="182880" rtlCol="0" anchor="ctr" anchorCtr="0">
            <a:noAutofit/>
          </a:bodyPr>
          <a:lstStyle>
            <a:lvl1pPr algn="r" defTabSz="257129" rtl="0" eaLnBrk="1" latinLnBrk="0" hangingPunct="1">
              <a:lnSpc>
                <a:spcPts val="2250"/>
              </a:lnSpc>
              <a:spcBef>
                <a:spcPct val="0"/>
              </a:spcBef>
              <a:buNone/>
              <a:defRPr sz="2400" b="1" kern="1200" baseline="0">
                <a:solidFill>
                  <a:srgbClr val="006A96"/>
                </a:solidFill>
                <a:latin typeface="calibri" charset="0"/>
                <a:ea typeface="+mj-ea"/>
                <a:cs typeface="+mj-cs"/>
              </a:defRPr>
            </a:lvl1pPr>
          </a:lstStyle>
          <a:p>
            <a:pPr algn="l" fontAlgn="ctr">
              <a:lnSpc>
                <a:spcPts val="2000"/>
              </a:lnSpc>
            </a:pPr>
            <a:r>
              <a:rPr lang="en-US" sz="1800">
                <a:solidFill>
                  <a:schemeClr val="bg1"/>
                </a:solidFill>
              </a:rPr>
              <a:t>Title</a:t>
            </a:r>
          </a:p>
          <a:p>
            <a:pPr algn="l" fontAlgn="ctr">
              <a:lnSpc>
                <a:spcPts val="2000"/>
              </a:lnSpc>
            </a:pPr>
            <a:r>
              <a:rPr lang="en-US" sz="1800">
                <a:solidFill>
                  <a:schemeClr val="bg1"/>
                </a:solidFill>
              </a:rPr>
              <a:t>Title</a:t>
            </a:r>
          </a:p>
        </p:txBody>
      </p:sp>
      <p:sp>
        <p:nvSpPr>
          <p:cNvPr id="18" name="Title 1"/>
          <p:cNvSpPr txBox="1">
            <a:spLocks/>
          </p:cNvSpPr>
          <p:nvPr userDrawn="1"/>
        </p:nvSpPr>
        <p:spPr>
          <a:xfrm>
            <a:off x="4893276" y="1679719"/>
            <a:ext cx="1400432" cy="741405"/>
          </a:xfrm>
          <a:prstGeom prst="rect">
            <a:avLst/>
          </a:prstGeom>
          <a:solidFill>
            <a:srgbClr val="006A96">
              <a:alpha val="70000"/>
            </a:srgbClr>
          </a:solidFill>
        </p:spPr>
        <p:txBody>
          <a:bodyPr vert="horz" lIns="91440" tIns="182880" rIns="91440" bIns="182880" rtlCol="0" anchor="ctr" anchorCtr="0">
            <a:noAutofit/>
          </a:bodyPr>
          <a:lstStyle>
            <a:lvl1pPr algn="r" defTabSz="257129" rtl="0" eaLnBrk="1" latinLnBrk="0" hangingPunct="1">
              <a:lnSpc>
                <a:spcPct val="100000"/>
              </a:lnSpc>
              <a:spcBef>
                <a:spcPct val="0"/>
              </a:spcBef>
              <a:buNone/>
              <a:defRPr sz="4800" b="1" kern="1200" baseline="0">
                <a:solidFill>
                  <a:srgbClr val="FFFFFF"/>
                </a:solidFill>
                <a:latin typeface="calibri" charset="0"/>
                <a:ea typeface="+mj-ea"/>
                <a:cs typeface="+mj-cs"/>
              </a:defRPr>
            </a:lvl1pPr>
          </a:lstStyle>
          <a:p>
            <a:r>
              <a:rPr lang="en-US"/>
              <a:t>####</a:t>
            </a:r>
          </a:p>
        </p:txBody>
      </p:sp>
      <p:sp>
        <p:nvSpPr>
          <p:cNvPr id="19" name="Title 1"/>
          <p:cNvSpPr txBox="1">
            <a:spLocks/>
          </p:cNvSpPr>
          <p:nvPr userDrawn="1"/>
        </p:nvSpPr>
        <p:spPr>
          <a:xfrm>
            <a:off x="6293708" y="1679719"/>
            <a:ext cx="2850293" cy="741405"/>
          </a:xfrm>
          <a:prstGeom prst="rect">
            <a:avLst/>
          </a:prstGeom>
          <a:solidFill>
            <a:srgbClr val="006A96">
              <a:alpha val="70000"/>
            </a:srgbClr>
          </a:solidFill>
        </p:spPr>
        <p:txBody>
          <a:bodyPr vert="horz" lIns="182880" tIns="182880" rIns="182880" bIns="182880" rtlCol="0" anchor="ctr" anchorCtr="0">
            <a:noAutofit/>
          </a:bodyPr>
          <a:lstStyle>
            <a:lvl1pPr algn="r" defTabSz="257129" rtl="0" eaLnBrk="1" latinLnBrk="0" hangingPunct="1">
              <a:lnSpc>
                <a:spcPts val="2250"/>
              </a:lnSpc>
              <a:spcBef>
                <a:spcPct val="0"/>
              </a:spcBef>
              <a:buNone/>
              <a:defRPr sz="2400" b="1" kern="1200" baseline="0">
                <a:solidFill>
                  <a:srgbClr val="006A96"/>
                </a:solidFill>
                <a:latin typeface="calibri" charset="0"/>
                <a:ea typeface="+mj-ea"/>
                <a:cs typeface="+mj-cs"/>
              </a:defRPr>
            </a:lvl1pPr>
          </a:lstStyle>
          <a:p>
            <a:pPr algn="l" fontAlgn="ctr">
              <a:lnSpc>
                <a:spcPts val="2000"/>
              </a:lnSpc>
            </a:pPr>
            <a:r>
              <a:rPr lang="en-US" sz="1800">
                <a:solidFill>
                  <a:schemeClr val="bg1"/>
                </a:solidFill>
              </a:rPr>
              <a:t>Title</a:t>
            </a:r>
          </a:p>
          <a:p>
            <a:pPr algn="l" fontAlgn="ctr">
              <a:lnSpc>
                <a:spcPts val="2000"/>
              </a:lnSpc>
            </a:pPr>
            <a:r>
              <a:rPr lang="en-US" sz="1800">
                <a:solidFill>
                  <a:schemeClr val="bg1"/>
                </a:solidFill>
              </a:rPr>
              <a:t>Title</a:t>
            </a:r>
          </a:p>
        </p:txBody>
      </p:sp>
      <p:sp>
        <p:nvSpPr>
          <p:cNvPr id="20" name="Title 1"/>
          <p:cNvSpPr txBox="1">
            <a:spLocks/>
          </p:cNvSpPr>
          <p:nvPr userDrawn="1"/>
        </p:nvSpPr>
        <p:spPr>
          <a:xfrm>
            <a:off x="4893276" y="2747319"/>
            <a:ext cx="1400432" cy="741405"/>
          </a:xfrm>
          <a:prstGeom prst="rect">
            <a:avLst/>
          </a:prstGeom>
          <a:solidFill>
            <a:srgbClr val="006A96">
              <a:alpha val="70000"/>
            </a:srgbClr>
          </a:solidFill>
        </p:spPr>
        <p:txBody>
          <a:bodyPr vert="horz" lIns="91440" tIns="182880" rIns="91440" bIns="182880" rtlCol="0" anchor="ctr" anchorCtr="0">
            <a:noAutofit/>
          </a:bodyPr>
          <a:lstStyle>
            <a:lvl1pPr algn="r" defTabSz="257129" rtl="0" eaLnBrk="1" latinLnBrk="0" hangingPunct="1">
              <a:lnSpc>
                <a:spcPct val="100000"/>
              </a:lnSpc>
              <a:spcBef>
                <a:spcPct val="0"/>
              </a:spcBef>
              <a:buNone/>
              <a:defRPr sz="4800" b="1" kern="1200" baseline="0">
                <a:solidFill>
                  <a:srgbClr val="FFFFFF"/>
                </a:solidFill>
                <a:latin typeface="calibri" charset="0"/>
                <a:ea typeface="+mj-ea"/>
                <a:cs typeface="+mj-cs"/>
              </a:defRPr>
            </a:lvl1pPr>
          </a:lstStyle>
          <a:p>
            <a:r>
              <a:rPr lang="en-US"/>
              <a:t>####</a:t>
            </a:r>
          </a:p>
        </p:txBody>
      </p:sp>
      <p:sp>
        <p:nvSpPr>
          <p:cNvPr id="21" name="Title 1"/>
          <p:cNvSpPr txBox="1">
            <a:spLocks/>
          </p:cNvSpPr>
          <p:nvPr userDrawn="1"/>
        </p:nvSpPr>
        <p:spPr>
          <a:xfrm>
            <a:off x="6293708" y="2747319"/>
            <a:ext cx="2850293" cy="741405"/>
          </a:xfrm>
          <a:prstGeom prst="rect">
            <a:avLst/>
          </a:prstGeom>
          <a:solidFill>
            <a:srgbClr val="006A96">
              <a:alpha val="70000"/>
            </a:srgbClr>
          </a:solidFill>
        </p:spPr>
        <p:txBody>
          <a:bodyPr vert="horz" lIns="182880" tIns="182880" rIns="182880" bIns="182880" rtlCol="0" anchor="ctr" anchorCtr="0">
            <a:noAutofit/>
          </a:bodyPr>
          <a:lstStyle>
            <a:lvl1pPr algn="r" defTabSz="257129" rtl="0" eaLnBrk="1" latinLnBrk="0" hangingPunct="1">
              <a:lnSpc>
                <a:spcPts val="2250"/>
              </a:lnSpc>
              <a:spcBef>
                <a:spcPct val="0"/>
              </a:spcBef>
              <a:buNone/>
              <a:defRPr sz="2400" b="1" kern="1200" baseline="0">
                <a:solidFill>
                  <a:srgbClr val="006A96"/>
                </a:solidFill>
                <a:latin typeface="calibri" charset="0"/>
                <a:ea typeface="+mj-ea"/>
                <a:cs typeface="+mj-cs"/>
              </a:defRPr>
            </a:lvl1pPr>
          </a:lstStyle>
          <a:p>
            <a:pPr algn="l" fontAlgn="ctr">
              <a:lnSpc>
                <a:spcPts val="2000"/>
              </a:lnSpc>
            </a:pPr>
            <a:r>
              <a:rPr lang="en-US" sz="1800">
                <a:solidFill>
                  <a:schemeClr val="bg1"/>
                </a:solidFill>
              </a:rPr>
              <a:t>Title</a:t>
            </a:r>
          </a:p>
          <a:p>
            <a:pPr algn="l" fontAlgn="ctr">
              <a:lnSpc>
                <a:spcPts val="2000"/>
              </a:lnSpc>
            </a:pPr>
            <a:r>
              <a:rPr lang="en-US" sz="1800">
                <a:solidFill>
                  <a:schemeClr val="bg1"/>
                </a:solidFill>
              </a:rPr>
              <a:t>Title</a:t>
            </a:r>
          </a:p>
        </p:txBody>
      </p:sp>
      <p:sp>
        <p:nvSpPr>
          <p:cNvPr id="22" name="Title 1"/>
          <p:cNvSpPr txBox="1">
            <a:spLocks/>
          </p:cNvSpPr>
          <p:nvPr userDrawn="1"/>
        </p:nvSpPr>
        <p:spPr>
          <a:xfrm>
            <a:off x="4893276" y="3801762"/>
            <a:ext cx="1400432" cy="741405"/>
          </a:xfrm>
          <a:prstGeom prst="rect">
            <a:avLst/>
          </a:prstGeom>
          <a:solidFill>
            <a:srgbClr val="006A96">
              <a:alpha val="70000"/>
            </a:srgbClr>
          </a:solidFill>
        </p:spPr>
        <p:txBody>
          <a:bodyPr vert="horz" lIns="91440" tIns="182880" rIns="91440" bIns="182880" rtlCol="0" anchor="ctr" anchorCtr="0">
            <a:noAutofit/>
          </a:bodyPr>
          <a:lstStyle>
            <a:lvl1pPr algn="r" defTabSz="257129" rtl="0" eaLnBrk="1" latinLnBrk="0" hangingPunct="1">
              <a:lnSpc>
                <a:spcPct val="100000"/>
              </a:lnSpc>
              <a:spcBef>
                <a:spcPct val="0"/>
              </a:spcBef>
              <a:buNone/>
              <a:defRPr sz="4800" b="1" kern="1200" baseline="0">
                <a:solidFill>
                  <a:srgbClr val="FFFFFF"/>
                </a:solidFill>
                <a:latin typeface="calibri" charset="0"/>
                <a:ea typeface="+mj-ea"/>
                <a:cs typeface="+mj-cs"/>
              </a:defRPr>
            </a:lvl1pPr>
          </a:lstStyle>
          <a:p>
            <a:r>
              <a:rPr lang="en-US"/>
              <a:t>####</a:t>
            </a:r>
          </a:p>
        </p:txBody>
      </p:sp>
      <p:sp>
        <p:nvSpPr>
          <p:cNvPr id="25" name="Title 1"/>
          <p:cNvSpPr txBox="1">
            <a:spLocks/>
          </p:cNvSpPr>
          <p:nvPr userDrawn="1"/>
        </p:nvSpPr>
        <p:spPr>
          <a:xfrm>
            <a:off x="6293708" y="3801762"/>
            <a:ext cx="2850293" cy="741405"/>
          </a:xfrm>
          <a:prstGeom prst="rect">
            <a:avLst/>
          </a:prstGeom>
          <a:solidFill>
            <a:srgbClr val="006A96">
              <a:alpha val="70000"/>
            </a:srgbClr>
          </a:solidFill>
        </p:spPr>
        <p:txBody>
          <a:bodyPr vert="horz" lIns="182880" tIns="182880" rIns="182880" bIns="182880" rtlCol="0" anchor="ctr" anchorCtr="0">
            <a:noAutofit/>
          </a:bodyPr>
          <a:lstStyle>
            <a:lvl1pPr algn="r" defTabSz="257129" rtl="0" eaLnBrk="1" latinLnBrk="0" hangingPunct="1">
              <a:lnSpc>
                <a:spcPts val="2250"/>
              </a:lnSpc>
              <a:spcBef>
                <a:spcPct val="0"/>
              </a:spcBef>
              <a:buNone/>
              <a:defRPr sz="2400" b="1" kern="1200" baseline="0">
                <a:solidFill>
                  <a:srgbClr val="006A96"/>
                </a:solidFill>
                <a:latin typeface="calibri" charset="0"/>
                <a:ea typeface="+mj-ea"/>
                <a:cs typeface="+mj-cs"/>
              </a:defRPr>
            </a:lvl1pPr>
          </a:lstStyle>
          <a:p>
            <a:pPr algn="l" fontAlgn="ctr">
              <a:lnSpc>
                <a:spcPts val="2000"/>
              </a:lnSpc>
            </a:pPr>
            <a:r>
              <a:rPr lang="en-US" sz="1800">
                <a:solidFill>
                  <a:schemeClr val="bg1"/>
                </a:solidFill>
              </a:rPr>
              <a:t>Title</a:t>
            </a:r>
          </a:p>
          <a:p>
            <a:pPr algn="l" fontAlgn="ctr">
              <a:lnSpc>
                <a:spcPts val="2000"/>
              </a:lnSpc>
            </a:pPr>
            <a:r>
              <a:rPr lang="en-US" sz="1800">
                <a:solidFill>
                  <a:schemeClr val="bg1"/>
                </a:solidFill>
              </a:rPr>
              <a:t>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Content+PhotoLeft">
    <p:bg>
      <p:bgPr>
        <a:solidFill>
          <a:schemeClr val="bg1"/>
        </a:solidFill>
        <a:effectLst/>
      </p:bgPr>
    </p:bg>
    <p:spTree>
      <p:nvGrpSpPr>
        <p:cNvPr id="1" name=""/>
        <p:cNvGrpSpPr/>
        <p:nvPr/>
      </p:nvGrpSpPr>
      <p:grpSpPr>
        <a:xfrm>
          <a:off x="0" y="0"/>
          <a:ext cx="0" cy="0"/>
          <a:chOff x="0" y="0"/>
          <a:chExt cx="0" cy="0"/>
        </a:xfrm>
      </p:grpSpPr>
      <p:sp>
        <p:nvSpPr>
          <p:cNvPr id="7" name="Freeform 6"/>
          <p:cNvSpPr/>
          <p:nvPr userDrawn="1"/>
        </p:nvSpPr>
        <p:spPr>
          <a:xfrm>
            <a:off x="-818985" y="641645"/>
            <a:ext cx="5726002" cy="5625681"/>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527325 w 5899869"/>
              <a:gd name="connsiteY3" fmla="*/ 5100851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960212 w 5899869"/>
              <a:gd name="connsiteY3" fmla="*/ 4667965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9869" h="5796501">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2"/>
          <p:cNvSpPr>
            <a:spLocks noGrp="1"/>
          </p:cNvSpPr>
          <p:nvPr>
            <p:ph type="pic" idx="14" hasCustomPrompt="1"/>
          </p:nvPr>
        </p:nvSpPr>
        <p:spPr>
          <a:xfrm>
            <a:off x="317500" y="1014293"/>
            <a:ext cx="4760913" cy="3872753"/>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a:t>Drag picture to placeholder </a:t>
            </a:r>
            <a:br>
              <a:rPr lang="en-US"/>
            </a:br>
            <a:r>
              <a:rPr lang="en-US"/>
              <a:t>or click icon to add</a:t>
            </a:r>
            <a:br>
              <a:rPr lang="en-US"/>
            </a:br>
            <a:r>
              <a:rPr lang="en-US"/>
              <a:t>(150 DPI </a:t>
            </a:r>
            <a:r>
              <a:rPr lang="en-US" err="1"/>
              <a:t>PNG</a:t>
            </a:r>
            <a:r>
              <a:rPr lang="en-US"/>
              <a:t> file recommended)</a:t>
            </a:r>
          </a:p>
        </p:txBody>
      </p:sp>
      <p:sp>
        <p:nvSpPr>
          <p:cNvPr id="11" name="Title 1"/>
          <p:cNvSpPr>
            <a:spLocks noGrp="1"/>
          </p:cNvSpPr>
          <p:nvPr>
            <p:ph type="ctrTitle" hasCustomPrompt="1"/>
          </p:nvPr>
        </p:nvSpPr>
        <p:spPr>
          <a:xfrm>
            <a:off x="-123568" y="188158"/>
            <a:ext cx="9005882" cy="608855"/>
          </a:xfrm>
          <a:solidFill>
            <a:srgbClr val="006C92"/>
          </a:solidFill>
        </p:spPr>
        <p:txBody>
          <a:bodyPr lIns="457200" tIns="0" rIns="0" bIns="0" anchor="ctr" anchorCtr="0">
            <a:noAutofit/>
          </a:bodyPr>
          <a:lstStyle>
            <a:lvl1pPr algn="l">
              <a:lnSpc>
                <a:spcPts val="1950"/>
              </a:lnSpc>
              <a:defRPr sz="2250" b="1" cap="all" baseline="0">
                <a:solidFill>
                  <a:schemeClr val="bg1"/>
                </a:solidFill>
              </a:defRPr>
            </a:lvl1pPr>
          </a:lstStyle>
          <a:p>
            <a:r>
              <a:rPr lang="en-US" dirty="0"/>
              <a:t>Click to </a:t>
            </a:r>
            <a:r>
              <a:rPr lang="en-US"/>
              <a:t>Add Title</a:t>
            </a:r>
            <a:endParaRPr lang="en-US" dirty="0"/>
          </a:p>
        </p:txBody>
      </p:sp>
      <p:sp>
        <p:nvSpPr>
          <p:cNvPr id="5" name="Content Placeholder 2"/>
          <p:cNvSpPr>
            <a:spLocks noGrp="1"/>
          </p:cNvSpPr>
          <p:nvPr>
            <p:ph idx="11" hasCustomPrompt="1"/>
          </p:nvPr>
        </p:nvSpPr>
        <p:spPr>
          <a:xfrm>
            <a:off x="5293894" y="1014293"/>
            <a:ext cx="3588420" cy="3872753"/>
          </a:xfrm>
        </p:spPr>
        <p:txBody>
          <a:bodyPr lIns="0" tIns="0" rIns="0" bIns="0"/>
          <a:lstStyle>
            <a:lvl1pPr marL="0" indent="0">
              <a:lnSpc>
                <a:spcPts val="1350"/>
              </a:lnSpc>
              <a:spcBef>
                <a:spcPts val="450"/>
              </a:spcBef>
              <a:spcAft>
                <a:spcPts val="900"/>
              </a:spcAft>
              <a:buClr>
                <a:srgbClr val="0C68AC"/>
              </a:buClr>
              <a:buNone/>
              <a:defRPr sz="1500">
                <a:solidFill>
                  <a:srgbClr val="006C92"/>
                </a:solidFill>
              </a:defRPr>
            </a:lvl1pPr>
            <a:lvl2pPr marL="257127" indent="0">
              <a:lnSpc>
                <a:spcPts val="1350"/>
              </a:lnSpc>
              <a:spcBef>
                <a:spcPts val="450"/>
              </a:spcBef>
              <a:spcAft>
                <a:spcPts val="900"/>
              </a:spcAft>
              <a:buClr>
                <a:srgbClr val="0C68AC"/>
              </a:buClr>
              <a:buNone/>
              <a:defRPr sz="1500">
                <a:solidFill>
                  <a:srgbClr val="006C92"/>
                </a:solidFill>
              </a:defRPr>
            </a:lvl2pPr>
            <a:lvl3pPr marL="514257" indent="0">
              <a:lnSpc>
                <a:spcPts val="1350"/>
              </a:lnSpc>
              <a:spcBef>
                <a:spcPts val="450"/>
              </a:spcBef>
              <a:spcAft>
                <a:spcPts val="900"/>
              </a:spcAft>
              <a:buClr>
                <a:srgbClr val="0C68AC"/>
              </a:buClr>
              <a:buNone/>
              <a:defRPr sz="1500">
                <a:solidFill>
                  <a:srgbClr val="006C92"/>
                </a:solidFill>
              </a:defRPr>
            </a:lvl3pPr>
            <a:lvl4pPr marL="771385" indent="0">
              <a:lnSpc>
                <a:spcPts val="1350"/>
              </a:lnSpc>
              <a:spcBef>
                <a:spcPts val="450"/>
              </a:spcBef>
              <a:spcAft>
                <a:spcPts val="900"/>
              </a:spcAft>
              <a:buClr>
                <a:srgbClr val="0C68AC"/>
              </a:buClr>
              <a:buNone/>
              <a:defRPr sz="1500">
                <a:solidFill>
                  <a:srgbClr val="006C92"/>
                </a:solidFill>
              </a:defRPr>
            </a:lvl4pPr>
            <a:lvl5pPr marL="1028513" indent="0">
              <a:lnSpc>
                <a:spcPts val="1350"/>
              </a:lnSpc>
              <a:spcBef>
                <a:spcPts val="450"/>
              </a:spcBef>
              <a:spcAft>
                <a:spcPts val="900"/>
              </a:spcAft>
              <a:buClr>
                <a:srgbClr val="0C68AC"/>
              </a:buClr>
              <a:buNone/>
              <a:defRPr sz="1500">
                <a:solidFill>
                  <a:srgbClr val="006C9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CW3E-Logo-Horizontal-FullColor.png"/>
          <p:cNvPicPr>
            <a:picLocks noChangeAspect="1"/>
          </p:cNvPicPr>
          <p:nvPr userDrawn="1"/>
        </p:nvPicPr>
        <p:blipFill rotWithShape="1">
          <a:blip r:embed="rId2">
            <a:extLst>
              <a:ext uri="{28A0092B-C50C-407E-A947-70E740481C1C}">
                <a14:useLocalDpi xmlns:a14="http://schemas.microsoft.com/office/drawing/2010/main" val="0"/>
              </a:ext>
            </a:extLst>
          </a:blip>
          <a:srcRect r="68870"/>
          <a:stretch/>
        </p:blipFill>
        <p:spPr>
          <a:xfrm>
            <a:off x="305402" y="4475240"/>
            <a:ext cx="518786" cy="489234"/>
          </a:xfrm>
          <a:prstGeom prst="rect">
            <a:avLst/>
          </a:prstGeom>
        </p:spPr>
      </p:pic>
    </p:spTree>
    <p:extLst>
      <p:ext uri="{BB962C8B-B14F-4D97-AF65-F5344CB8AC3E}">
        <p14:creationId xmlns:p14="http://schemas.microsoft.com/office/powerpoint/2010/main" val="1974787131"/>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Content+PhotoLeft">
    <p:bg>
      <p:bgPr>
        <a:solidFill>
          <a:srgbClr val="006A96"/>
        </a:solidFill>
        <a:effectLst/>
      </p:bgPr>
    </p:bg>
    <p:spTree>
      <p:nvGrpSpPr>
        <p:cNvPr id="1" name=""/>
        <p:cNvGrpSpPr/>
        <p:nvPr/>
      </p:nvGrpSpPr>
      <p:grpSpPr>
        <a:xfrm>
          <a:off x="0" y="0"/>
          <a:ext cx="0" cy="0"/>
          <a:chOff x="0" y="0"/>
          <a:chExt cx="0" cy="0"/>
        </a:xfrm>
      </p:grpSpPr>
      <p:sp>
        <p:nvSpPr>
          <p:cNvPr id="6" name="Freeform 5"/>
          <p:cNvSpPr/>
          <p:nvPr userDrawn="1"/>
        </p:nvSpPr>
        <p:spPr>
          <a:xfrm>
            <a:off x="-818985" y="641645"/>
            <a:ext cx="5726002" cy="5625681"/>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527325 w 5899869"/>
              <a:gd name="connsiteY3" fmla="*/ 5100851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960212 w 5899869"/>
              <a:gd name="connsiteY3" fmla="*/ 4667965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9869" h="5796501">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5783">
              <a:alpha val="2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idx="14" hasCustomPrompt="1"/>
          </p:nvPr>
        </p:nvSpPr>
        <p:spPr>
          <a:xfrm>
            <a:off x="317500" y="1014293"/>
            <a:ext cx="4760913" cy="3872753"/>
          </a:xfrm>
        </p:spPr>
        <p:txBody>
          <a:bodyPr anchor="ctr" anchorCtr="1"/>
          <a:lstStyle>
            <a:lvl1pPr marL="0" indent="0" algn="ctr">
              <a:buNone/>
              <a:defRPr sz="788">
                <a:solidFill>
                  <a:schemeClr val="bg1"/>
                </a:solidFill>
              </a:defRPr>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a:t>Drag picture to placeholder </a:t>
            </a:r>
            <a:br>
              <a:rPr lang="en-US"/>
            </a:br>
            <a:r>
              <a:rPr lang="en-US"/>
              <a:t>or click icon to add</a:t>
            </a:r>
            <a:br>
              <a:rPr lang="en-US"/>
            </a:br>
            <a:r>
              <a:rPr lang="en-US"/>
              <a:t>(150 DPI </a:t>
            </a:r>
            <a:r>
              <a:rPr lang="en-US" err="1"/>
              <a:t>PNG</a:t>
            </a:r>
            <a:r>
              <a:rPr lang="en-US"/>
              <a:t> file recommended)</a:t>
            </a:r>
          </a:p>
        </p:txBody>
      </p:sp>
      <p:sp>
        <p:nvSpPr>
          <p:cNvPr id="10" name="Title 1"/>
          <p:cNvSpPr>
            <a:spLocks noGrp="1"/>
          </p:cNvSpPr>
          <p:nvPr>
            <p:ph type="ctrTitle" hasCustomPrompt="1"/>
          </p:nvPr>
        </p:nvSpPr>
        <p:spPr>
          <a:xfrm>
            <a:off x="-123568" y="188158"/>
            <a:ext cx="9005882" cy="608855"/>
          </a:xfrm>
          <a:solidFill>
            <a:schemeClr val="bg1"/>
          </a:solidFill>
        </p:spPr>
        <p:txBody>
          <a:bodyPr lIns="457200" tIns="0" rIns="0" bIns="0" anchor="ctr" anchorCtr="0">
            <a:noAutofit/>
          </a:bodyPr>
          <a:lstStyle>
            <a:lvl1pPr algn="l">
              <a:lnSpc>
                <a:spcPts val="1950"/>
              </a:lnSpc>
              <a:defRPr sz="2250" b="1" cap="all" baseline="0">
                <a:solidFill>
                  <a:srgbClr val="006C92"/>
                </a:solidFill>
              </a:defRPr>
            </a:lvl1pPr>
          </a:lstStyle>
          <a:p>
            <a:r>
              <a:rPr lang="en-US" dirty="0"/>
              <a:t>Click to Add Title</a:t>
            </a:r>
          </a:p>
        </p:txBody>
      </p:sp>
      <p:sp>
        <p:nvSpPr>
          <p:cNvPr id="5" name="Content Placeholder 2"/>
          <p:cNvSpPr>
            <a:spLocks noGrp="1"/>
          </p:cNvSpPr>
          <p:nvPr>
            <p:ph idx="11" hasCustomPrompt="1"/>
          </p:nvPr>
        </p:nvSpPr>
        <p:spPr>
          <a:xfrm>
            <a:off x="5293894" y="1014293"/>
            <a:ext cx="3588420" cy="3872753"/>
          </a:xfrm>
        </p:spPr>
        <p:txBody>
          <a:bodyPr lIns="0" tIns="0" rIns="0" bIns="0"/>
          <a:lstStyle>
            <a:lvl1pPr marL="257175" indent="-257175">
              <a:lnSpc>
                <a:spcPts val="1350"/>
              </a:lnSpc>
              <a:spcBef>
                <a:spcPts val="450"/>
              </a:spcBef>
              <a:spcAft>
                <a:spcPts val="900"/>
              </a:spcAft>
              <a:buClr>
                <a:schemeClr val="bg1"/>
              </a:buClr>
              <a:buFont typeface="Arial" charset="0"/>
              <a:buChar char="•"/>
              <a:defRPr sz="1500">
                <a:solidFill>
                  <a:schemeClr val="bg1"/>
                </a:solidFill>
              </a:defRPr>
            </a:lvl1pPr>
            <a:lvl2pPr marL="514302" indent="-257175">
              <a:lnSpc>
                <a:spcPts val="1350"/>
              </a:lnSpc>
              <a:spcBef>
                <a:spcPts val="450"/>
              </a:spcBef>
              <a:spcAft>
                <a:spcPts val="900"/>
              </a:spcAft>
              <a:buClr>
                <a:schemeClr val="bg1"/>
              </a:buClr>
              <a:buFont typeface="Arial" charset="0"/>
              <a:buChar char="•"/>
              <a:defRPr sz="1500">
                <a:solidFill>
                  <a:schemeClr val="bg1"/>
                </a:solidFill>
              </a:defRPr>
            </a:lvl2pPr>
            <a:lvl3pPr marL="771432" indent="-257175">
              <a:lnSpc>
                <a:spcPts val="1350"/>
              </a:lnSpc>
              <a:spcBef>
                <a:spcPts val="450"/>
              </a:spcBef>
              <a:spcAft>
                <a:spcPts val="900"/>
              </a:spcAft>
              <a:buClr>
                <a:schemeClr val="bg1"/>
              </a:buClr>
              <a:buFont typeface="Arial" charset="0"/>
              <a:buChar char="•"/>
              <a:defRPr sz="1500">
                <a:solidFill>
                  <a:schemeClr val="bg1"/>
                </a:solidFill>
              </a:defRPr>
            </a:lvl3pPr>
            <a:lvl4pPr marL="1028560" indent="-257175">
              <a:lnSpc>
                <a:spcPts val="1350"/>
              </a:lnSpc>
              <a:spcBef>
                <a:spcPts val="450"/>
              </a:spcBef>
              <a:spcAft>
                <a:spcPts val="900"/>
              </a:spcAft>
              <a:buClr>
                <a:schemeClr val="bg1"/>
              </a:buClr>
              <a:buFont typeface="Arial" charset="0"/>
              <a:buChar char="•"/>
              <a:defRPr sz="1500">
                <a:solidFill>
                  <a:schemeClr val="bg1"/>
                </a:solidFill>
              </a:defRPr>
            </a:lvl4pPr>
            <a:lvl5pPr marL="1285688" indent="-257175">
              <a:lnSpc>
                <a:spcPts val="1350"/>
              </a:lnSpc>
              <a:spcBef>
                <a:spcPts val="450"/>
              </a:spcBef>
              <a:spcAft>
                <a:spcPts val="900"/>
              </a:spcAft>
              <a:buClr>
                <a:schemeClr val="bg1"/>
              </a:buClr>
              <a:buFont typeface="Arial" charset="0"/>
              <a:buChar char="•"/>
              <a:defRPr sz="15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1010215"/>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Content+PhotoLeft">
    <p:bg>
      <p:bgPr>
        <a:solidFill>
          <a:schemeClr val="bg1"/>
        </a:solidFill>
        <a:effectLst/>
      </p:bgPr>
    </p:bg>
    <p:spTree>
      <p:nvGrpSpPr>
        <p:cNvPr id="1" name=""/>
        <p:cNvGrpSpPr/>
        <p:nvPr/>
      </p:nvGrpSpPr>
      <p:grpSpPr>
        <a:xfrm>
          <a:off x="0" y="0"/>
          <a:ext cx="0" cy="0"/>
          <a:chOff x="0" y="0"/>
          <a:chExt cx="0" cy="0"/>
        </a:xfrm>
      </p:grpSpPr>
      <p:sp>
        <p:nvSpPr>
          <p:cNvPr id="10" name="Freeform 9"/>
          <p:cNvSpPr/>
          <p:nvPr userDrawn="1"/>
        </p:nvSpPr>
        <p:spPr>
          <a:xfrm>
            <a:off x="-818985" y="641645"/>
            <a:ext cx="5726002" cy="5625681"/>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527325 w 5899869"/>
              <a:gd name="connsiteY3" fmla="*/ 5100851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960212 w 5899869"/>
              <a:gd name="connsiteY3" fmla="*/ 4667965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9869" h="5796501">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2"/>
          <p:cNvSpPr>
            <a:spLocks noGrp="1"/>
          </p:cNvSpPr>
          <p:nvPr>
            <p:ph type="pic" idx="14" hasCustomPrompt="1"/>
          </p:nvPr>
        </p:nvSpPr>
        <p:spPr>
          <a:xfrm>
            <a:off x="4149207" y="1014294"/>
            <a:ext cx="4733107" cy="1950288"/>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a:t>Drag picture to placeholder </a:t>
            </a:r>
            <a:br>
              <a:rPr lang="en-US"/>
            </a:br>
            <a:r>
              <a:rPr lang="en-US"/>
              <a:t>or click icon to add</a:t>
            </a:r>
            <a:br>
              <a:rPr lang="en-US"/>
            </a:br>
            <a:r>
              <a:rPr lang="en-US"/>
              <a:t>(150 DPI </a:t>
            </a:r>
            <a:r>
              <a:rPr lang="en-US" err="1"/>
              <a:t>PNG</a:t>
            </a:r>
            <a:r>
              <a:rPr lang="en-US"/>
              <a:t> file recommended)</a:t>
            </a:r>
          </a:p>
        </p:txBody>
      </p:sp>
      <p:sp>
        <p:nvSpPr>
          <p:cNvPr id="5" name="Title 1"/>
          <p:cNvSpPr>
            <a:spLocks noGrp="1"/>
          </p:cNvSpPr>
          <p:nvPr>
            <p:ph type="ctrTitle" hasCustomPrompt="1"/>
          </p:nvPr>
        </p:nvSpPr>
        <p:spPr>
          <a:xfrm>
            <a:off x="-123568" y="188158"/>
            <a:ext cx="9005882" cy="608855"/>
          </a:xfrm>
          <a:solidFill>
            <a:srgbClr val="006C92"/>
          </a:solidFill>
        </p:spPr>
        <p:txBody>
          <a:bodyPr lIns="457200" tIns="0" rIns="0" bIns="0" anchor="ctr" anchorCtr="0">
            <a:noAutofit/>
          </a:bodyPr>
          <a:lstStyle>
            <a:lvl1pPr algn="l">
              <a:lnSpc>
                <a:spcPts val="1950"/>
              </a:lnSpc>
              <a:defRPr sz="2250" b="1" cap="all" baseline="0">
                <a:solidFill>
                  <a:schemeClr val="bg1"/>
                </a:solidFill>
              </a:defRPr>
            </a:lvl1pPr>
          </a:lstStyle>
          <a:p>
            <a:r>
              <a:rPr lang="en-US" dirty="0"/>
              <a:t>Click to </a:t>
            </a:r>
            <a:r>
              <a:rPr lang="en-US"/>
              <a:t>Add Title</a:t>
            </a:r>
            <a:endParaRPr lang="en-US" dirty="0"/>
          </a:p>
        </p:txBody>
      </p:sp>
      <p:sp>
        <p:nvSpPr>
          <p:cNvPr id="6" name="Content Placeholder 2"/>
          <p:cNvSpPr>
            <a:spLocks noGrp="1"/>
          </p:cNvSpPr>
          <p:nvPr>
            <p:ph idx="11" hasCustomPrompt="1"/>
          </p:nvPr>
        </p:nvSpPr>
        <p:spPr>
          <a:xfrm>
            <a:off x="346509" y="1014293"/>
            <a:ext cx="3588420" cy="3872753"/>
          </a:xfrm>
        </p:spPr>
        <p:txBody>
          <a:bodyPr lIns="0" tIns="0" rIns="0" bIns="0"/>
          <a:lstStyle>
            <a:lvl1pPr marL="0" indent="0">
              <a:lnSpc>
                <a:spcPts val="1350"/>
              </a:lnSpc>
              <a:spcBef>
                <a:spcPts val="450"/>
              </a:spcBef>
              <a:spcAft>
                <a:spcPts val="900"/>
              </a:spcAft>
              <a:buClr>
                <a:srgbClr val="0C68AC"/>
              </a:buClr>
              <a:buNone/>
              <a:defRPr sz="1500">
                <a:solidFill>
                  <a:srgbClr val="006C92"/>
                </a:solidFill>
              </a:defRPr>
            </a:lvl1pPr>
            <a:lvl2pPr marL="257127" indent="0">
              <a:lnSpc>
                <a:spcPts val="1350"/>
              </a:lnSpc>
              <a:spcBef>
                <a:spcPts val="450"/>
              </a:spcBef>
              <a:spcAft>
                <a:spcPts val="900"/>
              </a:spcAft>
              <a:buClr>
                <a:srgbClr val="0C68AC"/>
              </a:buClr>
              <a:buNone/>
              <a:defRPr sz="1500">
                <a:solidFill>
                  <a:srgbClr val="006C92"/>
                </a:solidFill>
              </a:defRPr>
            </a:lvl2pPr>
            <a:lvl3pPr marL="514257" indent="0">
              <a:lnSpc>
                <a:spcPts val="1350"/>
              </a:lnSpc>
              <a:spcBef>
                <a:spcPts val="450"/>
              </a:spcBef>
              <a:spcAft>
                <a:spcPts val="900"/>
              </a:spcAft>
              <a:buClr>
                <a:srgbClr val="0C68AC"/>
              </a:buClr>
              <a:buNone/>
              <a:defRPr sz="1500">
                <a:solidFill>
                  <a:srgbClr val="006C92"/>
                </a:solidFill>
              </a:defRPr>
            </a:lvl3pPr>
            <a:lvl4pPr marL="771385" indent="0">
              <a:lnSpc>
                <a:spcPts val="1350"/>
              </a:lnSpc>
              <a:spcBef>
                <a:spcPts val="450"/>
              </a:spcBef>
              <a:spcAft>
                <a:spcPts val="900"/>
              </a:spcAft>
              <a:buClr>
                <a:srgbClr val="0C68AC"/>
              </a:buClr>
              <a:buNone/>
              <a:defRPr sz="1500">
                <a:solidFill>
                  <a:srgbClr val="006C92"/>
                </a:solidFill>
              </a:defRPr>
            </a:lvl4pPr>
            <a:lvl5pPr marL="1028513" indent="0">
              <a:lnSpc>
                <a:spcPts val="1350"/>
              </a:lnSpc>
              <a:spcBef>
                <a:spcPts val="450"/>
              </a:spcBef>
              <a:spcAft>
                <a:spcPts val="900"/>
              </a:spcAft>
              <a:buClr>
                <a:srgbClr val="0C68AC"/>
              </a:buClr>
              <a:buNone/>
              <a:defRPr sz="1500">
                <a:solidFill>
                  <a:srgbClr val="006C9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a:extLst>
              <a:ext uri="{FF2B5EF4-FFF2-40B4-BE49-F238E27FC236}">
                <a16:creationId xmlns:a16="http://schemas.microsoft.com/office/drawing/2014/main" id="{3F930F5E-2E9F-5E4A-B5B7-CC7C969645BF}"/>
              </a:ext>
            </a:extLst>
          </p:cNvPr>
          <p:cNvSpPr>
            <a:spLocks noGrp="1"/>
          </p:cNvSpPr>
          <p:nvPr>
            <p:ph type="pic" idx="15" hasCustomPrompt="1"/>
          </p:nvPr>
        </p:nvSpPr>
        <p:spPr>
          <a:xfrm>
            <a:off x="4149207" y="3060834"/>
            <a:ext cx="4733107" cy="2071317"/>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a:t>Drag picture to placeholder </a:t>
            </a:r>
            <a:br>
              <a:rPr lang="en-US"/>
            </a:br>
            <a:r>
              <a:rPr lang="en-US"/>
              <a:t>or click icon to add</a:t>
            </a:r>
            <a:br>
              <a:rPr lang="en-US"/>
            </a:br>
            <a:r>
              <a:rPr lang="en-US"/>
              <a:t>(150 DPI </a:t>
            </a:r>
            <a:r>
              <a:rPr lang="en-US" err="1"/>
              <a:t>PNG</a:t>
            </a:r>
            <a:r>
              <a:rPr lang="en-US"/>
              <a:t> file recommended)</a:t>
            </a:r>
          </a:p>
        </p:txBody>
      </p:sp>
    </p:spTree>
    <p:extLst>
      <p:ext uri="{BB962C8B-B14F-4D97-AF65-F5344CB8AC3E}">
        <p14:creationId xmlns:p14="http://schemas.microsoft.com/office/powerpoint/2010/main" val="733333367"/>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Content+PhotoLeft">
    <p:bg>
      <p:bgPr>
        <a:solidFill>
          <a:srgbClr val="006A96"/>
        </a:solidFill>
        <a:effectLst/>
      </p:bgPr>
    </p:bg>
    <p:spTree>
      <p:nvGrpSpPr>
        <p:cNvPr id="1" name=""/>
        <p:cNvGrpSpPr/>
        <p:nvPr/>
      </p:nvGrpSpPr>
      <p:grpSpPr>
        <a:xfrm>
          <a:off x="0" y="0"/>
          <a:ext cx="0" cy="0"/>
          <a:chOff x="0" y="0"/>
          <a:chExt cx="0" cy="0"/>
        </a:xfrm>
      </p:grpSpPr>
      <p:sp>
        <p:nvSpPr>
          <p:cNvPr id="7" name="Freeform 6"/>
          <p:cNvSpPr/>
          <p:nvPr userDrawn="1"/>
        </p:nvSpPr>
        <p:spPr>
          <a:xfrm>
            <a:off x="-818985" y="641645"/>
            <a:ext cx="5726002" cy="5625681"/>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527325 w 5899869"/>
              <a:gd name="connsiteY3" fmla="*/ 5100851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960212 w 5899869"/>
              <a:gd name="connsiteY3" fmla="*/ 4667965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9869" h="5796501">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5783">
              <a:alpha val="2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ctrTitle" hasCustomPrompt="1"/>
          </p:nvPr>
        </p:nvSpPr>
        <p:spPr>
          <a:xfrm>
            <a:off x="-123568" y="188158"/>
            <a:ext cx="9005882" cy="608855"/>
          </a:xfrm>
          <a:solidFill>
            <a:schemeClr val="bg1"/>
          </a:solidFill>
        </p:spPr>
        <p:txBody>
          <a:bodyPr lIns="457200" tIns="0" rIns="0" bIns="0" anchor="ctr" anchorCtr="0">
            <a:noAutofit/>
          </a:bodyPr>
          <a:lstStyle>
            <a:lvl1pPr algn="l">
              <a:lnSpc>
                <a:spcPts val="1950"/>
              </a:lnSpc>
              <a:defRPr sz="2250" b="1" cap="all" baseline="0">
                <a:solidFill>
                  <a:srgbClr val="006C92"/>
                </a:solidFill>
              </a:defRPr>
            </a:lvl1pPr>
          </a:lstStyle>
          <a:p>
            <a:r>
              <a:rPr lang="en-US" dirty="0"/>
              <a:t>Click to Add Title</a:t>
            </a:r>
          </a:p>
        </p:txBody>
      </p:sp>
      <p:sp>
        <p:nvSpPr>
          <p:cNvPr id="6" name="Content Placeholder 2"/>
          <p:cNvSpPr>
            <a:spLocks noGrp="1"/>
          </p:cNvSpPr>
          <p:nvPr>
            <p:ph idx="11" hasCustomPrompt="1"/>
          </p:nvPr>
        </p:nvSpPr>
        <p:spPr>
          <a:xfrm>
            <a:off x="304800" y="1025818"/>
            <a:ext cx="4182979" cy="3861227"/>
          </a:xfrm>
        </p:spPr>
        <p:txBody>
          <a:bodyPr lIns="0" tIns="0" rIns="0" bIns="0"/>
          <a:lstStyle>
            <a:lvl1pPr marL="257175" indent="-257175">
              <a:lnSpc>
                <a:spcPts val="1350"/>
              </a:lnSpc>
              <a:spcBef>
                <a:spcPts val="450"/>
              </a:spcBef>
              <a:spcAft>
                <a:spcPts val="900"/>
              </a:spcAft>
              <a:buClr>
                <a:schemeClr val="bg1"/>
              </a:buClr>
              <a:buFont typeface="Arial" charset="0"/>
              <a:buChar char="•"/>
              <a:defRPr sz="1500">
                <a:solidFill>
                  <a:schemeClr val="bg1"/>
                </a:solidFill>
              </a:defRPr>
            </a:lvl1pPr>
            <a:lvl2pPr marL="514302" indent="-257175">
              <a:lnSpc>
                <a:spcPts val="1350"/>
              </a:lnSpc>
              <a:spcBef>
                <a:spcPts val="450"/>
              </a:spcBef>
              <a:spcAft>
                <a:spcPts val="900"/>
              </a:spcAft>
              <a:buClr>
                <a:schemeClr val="bg1"/>
              </a:buClr>
              <a:buFont typeface="Arial" charset="0"/>
              <a:buChar char="•"/>
              <a:defRPr sz="1500">
                <a:solidFill>
                  <a:schemeClr val="bg1"/>
                </a:solidFill>
              </a:defRPr>
            </a:lvl2pPr>
            <a:lvl3pPr marL="771432" indent="-257175">
              <a:lnSpc>
                <a:spcPts val="1350"/>
              </a:lnSpc>
              <a:spcBef>
                <a:spcPts val="450"/>
              </a:spcBef>
              <a:spcAft>
                <a:spcPts val="900"/>
              </a:spcAft>
              <a:buClr>
                <a:schemeClr val="bg1"/>
              </a:buClr>
              <a:buFont typeface="Arial" charset="0"/>
              <a:buChar char="•"/>
              <a:defRPr sz="1500">
                <a:solidFill>
                  <a:schemeClr val="bg1"/>
                </a:solidFill>
              </a:defRPr>
            </a:lvl3pPr>
            <a:lvl4pPr marL="1028560" indent="-257175">
              <a:lnSpc>
                <a:spcPts val="1350"/>
              </a:lnSpc>
              <a:spcBef>
                <a:spcPts val="450"/>
              </a:spcBef>
              <a:spcAft>
                <a:spcPts val="900"/>
              </a:spcAft>
              <a:buClr>
                <a:schemeClr val="bg1"/>
              </a:buClr>
              <a:buFont typeface="Arial" charset="0"/>
              <a:buChar char="•"/>
              <a:defRPr sz="1500">
                <a:solidFill>
                  <a:schemeClr val="bg1"/>
                </a:solidFill>
              </a:defRPr>
            </a:lvl4pPr>
            <a:lvl5pPr marL="1285688" indent="-257175">
              <a:lnSpc>
                <a:spcPts val="1350"/>
              </a:lnSpc>
              <a:spcBef>
                <a:spcPts val="450"/>
              </a:spcBef>
              <a:spcAft>
                <a:spcPts val="900"/>
              </a:spcAft>
              <a:buClr>
                <a:schemeClr val="bg1"/>
              </a:buClr>
              <a:buFont typeface="Arial" charset="0"/>
              <a:buChar char="•"/>
              <a:defRPr sz="15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D7D22FAA-F621-7145-8FBD-4824E3A60399}"/>
              </a:ext>
            </a:extLst>
          </p:cNvPr>
          <p:cNvSpPr>
            <a:spLocks noGrp="1"/>
          </p:cNvSpPr>
          <p:nvPr>
            <p:ph idx="12" hasCustomPrompt="1"/>
          </p:nvPr>
        </p:nvSpPr>
        <p:spPr>
          <a:xfrm>
            <a:off x="4642184" y="1025818"/>
            <a:ext cx="4182979" cy="3861227"/>
          </a:xfrm>
        </p:spPr>
        <p:txBody>
          <a:bodyPr lIns="0" tIns="0" rIns="0" bIns="0"/>
          <a:lstStyle>
            <a:lvl1pPr marL="257175" indent="-257175">
              <a:lnSpc>
                <a:spcPts val="1350"/>
              </a:lnSpc>
              <a:spcBef>
                <a:spcPts val="450"/>
              </a:spcBef>
              <a:spcAft>
                <a:spcPts val="900"/>
              </a:spcAft>
              <a:buClr>
                <a:schemeClr val="bg1"/>
              </a:buClr>
              <a:buFont typeface="Arial" charset="0"/>
              <a:buChar char="•"/>
              <a:defRPr sz="1500">
                <a:solidFill>
                  <a:schemeClr val="bg1"/>
                </a:solidFill>
              </a:defRPr>
            </a:lvl1pPr>
            <a:lvl2pPr marL="514302" indent="-257175">
              <a:lnSpc>
                <a:spcPts val="1350"/>
              </a:lnSpc>
              <a:spcBef>
                <a:spcPts val="450"/>
              </a:spcBef>
              <a:spcAft>
                <a:spcPts val="900"/>
              </a:spcAft>
              <a:buClr>
                <a:schemeClr val="bg1"/>
              </a:buClr>
              <a:buFont typeface="Arial" charset="0"/>
              <a:buChar char="•"/>
              <a:defRPr sz="1500">
                <a:solidFill>
                  <a:schemeClr val="bg1"/>
                </a:solidFill>
              </a:defRPr>
            </a:lvl2pPr>
            <a:lvl3pPr marL="771432" indent="-257175">
              <a:lnSpc>
                <a:spcPts val="1350"/>
              </a:lnSpc>
              <a:spcBef>
                <a:spcPts val="450"/>
              </a:spcBef>
              <a:spcAft>
                <a:spcPts val="900"/>
              </a:spcAft>
              <a:buClr>
                <a:schemeClr val="bg1"/>
              </a:buClr>
              <a:buFont typeface="Arial" charset="0"/>
              <a:buChar char="•"/>
              <a:defRPr sz="1500">
                <a:solidFill>
                  <a:schemeClr val="bg1"/>
                </a:solidFill>
              </a:defRPr>
            </a:lvl3pPr>
            <a:lvl4pPr marL="1028560" indent="-257175">
              <a:lnSpc>
                <a:spcPts val="1350"/>
              </a:lnSpc>
              <a:spcBef>
                <a:spcPts val="450"/>
              </a:spcBef>
              <a:spcAft>
                <a:spcPts val="900"/>
              </a:spcAft>
              <a:buClr>
                <a:schemeClr val="bg1"/>
              </a:buClr>
              <a:buFont typeface="Arial" charset="0"/>
              <a:buChar char="•"/>
              <a:defRPr sz="1500">
                <a:solidFill>
                  <a:schemeClr val="bg1"/>
                </a:solidFill>
              </a:defRPr>
            </a:lvl4pPr>
            <a:lvl5pPr marL="1285688" indent="-257175">
              <a:lnSpc>
                <a:spcPts val="1350"/>
              </a:lnSpc>
              <a:spcBef>
                <a:spcPts val="450"/>
              </a:spcBef>
              <a:spcAft>
                <a:spcPts val="900"/>
              </a:spcAft>
              <a:buClr>
                <a:schemeClr val="bg1"/>
              </a:buClr>
              <a:buFont typeface="Arial" charset="0"/>
              <a:buChar char="•"/>
              <a:defRPr sz="15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292571"/>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Content+PhotoLeft">
    <p:bg>
      <p:bgPr>
        <a:solidFill>
          <a:schemeClr val="bg1"/>
        </a:solidFill>
        <a:effectLst/>
      </p:bgPr>
    </p:bg>
    <p:spTree>
      <p:nvGrpSpPr>
        <p:cNvPr id="1" name=""/>
        <p:cNvGrpSpPr/>
        <p:nvPr/>
      </p:nvGrpSpPr>
      <p:grpSpPr>
        <a:xfrm>
          <a:off x="0" y="0"/>
          <a:ext cx="0" cy="0"/>
          <a:chOff x="0" y="0"/>
          <a:chExt cx="0" cy="0"/>
        </a:xfrm>
      </p:grpSpPr>
      <p:sp>
        <p:nvSpPr>
          <p:cNvPr id="10" name="Freeform 9"/>
          <p:cNvSpPr/>
          <p:nvPr userDrawn="1"/>
        </p:nvSpPr>
        <p:spPr>
          <a:xfrm>
            <a:off x="-818985" y="641645"/>
            <a:ext cx="5726002" cy="5625681"/>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527325 w 5899869"/>
              <a:gd name="connsiteY3" fmla="*/ 5100851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960212 w 5899869"/>
              <a:gd name="connsiteY3" fmla="*/ 4667965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9869" h="5796501">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ctrTitle" hasCustomPrompt="1"/>
          </p:nvPr>
        </p:nvSpPr>
        <p:spPr>
          <a:xfrm>
            <a:off x="-123568" y="188158"/>
            <a:ext cx="9005882" cy="608855"/>
          </a:xfrm>
          <a:solidFill>
            <a:srgbClr val="006C92"/>
          </a:solidFill>
        </p:spPr>
        <p:txBody>
          <a:bodyPr lIns="457200" tIns="0" rIns="0" bIns="0" anchor="ctr" anchorCtr="0">
            <a:noAutofit/>
          </a:bodyPr>
          <a:lstStyle>
            <a:lvl1pPr algn="l">
              <a:lnSpc>
                <a:spcPts val="1950"/>
              </a:lnSpc>
              <a:defRPr sz="2250" b="1" cap="all" baseline="0">
                <a:solidFill>
                  <a:schemeClr val="bg1"/>
                </a:solidFill>
              </a:defRPr>
            </a:lvl1pPr>
          </a:lstStyle>
          <a:p>
            <a:r>
              <a:rPr lang="en-US" dirty="0"/>
              <a:t>Click to </a:t>
            </a:r>
            <a:r>
              <a:rPr lang="en-US"/>
              <a:t>Add Title</a:t>
            </a:r>
            <a:endParaRPr lang="en-US" dirty="0"/>
          </a:p>
        </p:txBody>
      </p:sp>
      <p:sp>
        <p:nvSpPr>
          <p:cNvPr id="6" name="Content Placeholder 2"/>
          <p:cNvSpPr>
            <a:spLocks noGrp="1"/>
          </p:cNvSpPr>
          <p:nvPr>
            <p:ph idx="11" hasCustomPrompt="1"/>
          </p:nvPr>
        </p:nvSpPr>
        <p:spPr>
          <a:xfrm>
            <a:off x="304800" y="1013572"/>
            <a:ext cx="4182979" cy="3872753"/>
          </a:xfrm>
        </p:spPr>
        <p:txBody>
          <a:bodyPr lIns="0" tIns="0" rIns="0" bIns="0"/>
          <a:lstStyle>
            <a:lvl1pPr marL="0" indent="0">
              <a:lnSpc>
                <a:spcPts val="1350"/>
              </a:lnSpc>
              <a:spcBef>
                <a:spcPts val="450"/>
              </a:spcBef>
              <a:spcAft>
                <a:spcPts val="900"/>
              </a:spcAft>
              <a:buClr>
                <a:srgbClr val="0C68AC"/>
              </a:buClr>
              <a:buNone/>
              <a:defRPr sz="1500">
                <a:solidFill>
                  <a:srgbClr val="006C92"/>
                </a:solidFill>
              </a:defRPr>
            </a:lvl1pPr>
            <a:lvl2pPr marL="257127" indent="0">
              <a:lnSpc>
                <a:spcPts val="1350"/>
              </a:lnSpc>
              <a:spcBef>
                <a:spcPts val="450"/>
              </a:spcBef>
              <a:spcAft>
                <a:spcPts val="900"/>
              </a:spcAft>
              <a:buClr>
                <a:srgbClr val="0C68AC"/>
              </a:buClr>
              <a:buNone/>
              <a:defRPr sz="1500">
                <a:solidFill>
                  <a:srgbClr val="006C92"/>
                </a:solidFill>
              </a:defRPr>
            </a:lvl2pPr>
            <a:lvl3pPr marL="514257" indent="0">
              <a:lnSpc>
                <a:spcPts val="1350"/>
              </a:lnSpc>
              <a:spcBef>
                <a:spcPts val="450"/>
              </a:spcBef>
              <a:spcAft>
                <a:spcPts val="900"/>
              </a:spcAft>
              <a:buClr>
                <a:srgbClr val="0C68AC"/>
              </a:buClr>
              <a:buNone/>
              <a:defRPr sz="1500">
                <a:solidFill>
                  <a:srgbClr val="006C92"/>
                </a:solidFill>
              </a:defRPr>
            </a:lvl3pPr>
            <a:lvl4pPr marL="771385" indent="0">
              <a:lnSpc>
                <a:spcPts val="1350"/>
              </a:lnSpc>
              <a:spcBef>
                <a:spcPts val="450"/>
              </a:spcBef>
              <a:spcAft>
                <a:spcPts val="900"/>
              </a:spcAft>
              <a:buClr>
                <a:srgbClr val="0C68AC"/>
              </a:buClr>
              <a:buNone/>
              <a:defRPr sz="1500">
                <a:solidFill>
                  <a:srgbClr val="006C92"/>
                </a:solidFill>
              </a:defRPr>
            </a:lvl4pPr>
            <a:lvl5pPr marL="1028513" indent="0">
              <a:lnSpc>
                <a:spcPts val="1350"/>
              </a:lnSpc>
              <a:spcBef>
                <a:spcPts val="450"/>
              </a:spcBef>
              <a:spcAft>
                <a:spcPts val="900"/>
              </a:spcAft>
              <a:buClr>
                <a:srgbClr val="0C68AC"/>
              </a:buClr>
              <a:buNone/>
              <a:defRPr sz="1500">
                <a:solidFill>
                  <a:srgbClr val="006C9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3F25091-C0E8-024D-9413-E0510848B355}"/>
              </a:ext>
            </a:extLst>
          </p:cNvPr>
          <p:cNvSpPr>
            <a:spLocks noGrp="1"/>
          </p:cNvSpPr>
          <p:nvPr>
            <p:ph idx="12" hasCustomPrompt="1"/>
          </p:nvPr>
        </p:nvSpPr>
        <p:spPr>
          <a:xfrm>
            <a:off x="4650205" y="1013572"/>
            <a:ext cx="4174959" cy="3872753"/>
          </a:xfrm>
        </p:spPr>
        <p:txBody>
          <a:bodyPr lIns="0" tIns="0" rIns="0" bIns="0"/>
          <a:lstStyle>
            <a:lvl1pPr marL="0" indent="0">
              <a:lnSpc>
                <a:spcPts val="1350"/>
              </a:lnSpc>
              <a:spcBef>
                <a:spcPts val="450"/>
              </a:spcBef>
              <a:spcAft>
                <a:spcPts val="900"/>
              </a:spcAft>
              <a:buClr>
                <a:srgbClr val="0C68AC"/>
              </a:buClr>
              <a:buNone/>
              <a:defRPr sz="1500">
                <a:solidFill>
                  <a:srgbClr val="006C92"/>
                </a:solidFill>
              </a:defRPr>
            </a:lvl1pPr>
            <a:lvl2pPr marL="257127" indent="0">
              <a:lnSpc>
                <a:spcPts val="1350"/>
              </a:lnSpc>
              <a:spcBef>
                <a:spcPts val="450"/>
              </a:spcBef>
              <a:spcAft>
                <a:spcPts val="900"/>
              </a:spcAft>
              <a:buClr>
                <a:srgbClr val="0C68AC"/>
              </a:buClr>
              <a:buNone/>
              <a:defRPr sz="1500">
                <a:solidFill>
                  <a:srgbClr val="006C92"/>
                </a:solidFill>
              </a:defRPr>
            </a:lvl2pPr>
            <a:lvl3pPr marL="514257" indent="0">
              <a:lnSpc>
                <a:spcPts val="1350"/>
              </a:lnSpc>
              <a:spcBef>
                <a:spcPts val="450"/>
              </a:spcBef>
              <a:spcAft>
                <a:spcPts val="900"/>
              </a:spcAft>
              <a:buClr>
                <a:srgbClr val="0C68AC"/>
              </a:buClr>
              <a:buNone/>
              <a:defRPr sz="1500">
                <a:solidFill>
                  <a:srgbClr val="006C92"/>
                </a:solidFill>
              </a:defRPr>
            </a:lvl3pPr>
            <a:lvl4pPr marL="771385" indent="0">
              <a:lnSpc>
                <a:spcPts val="1350"/>
              </a:lnSpc>
              <a:spcBef>
                <a:spcPts val="450"/>
              </a:spcBef>
              <a:spcAft>
                <a:spcPts val="900"/>
              </a:spcAft>
              <a:buClr>
                <a:srgbClr val="0C68AC"/>
              </a:buClr>
              <a:buNone/>
              <a:defRPr sz="1500">
                <a:solidFill>
                  <a:srgbClr val="006C92"/>
                </a:solidFill>
              </a:defRPr>
            </a:lvl4pPr>
            <a:lvl5pPr marL="1028513" indent="0">
              <a:lnSpc>
                <a:spcPts val="1350"/>
              </a:lnSpc>
              <a:spcBef>
                <a:spcPts val="450"/>
              </a:spcBef>
              <a:spcAft>
                <a:spcPts val="900"/>
              </a:spcAft>
              <a:buClr>
                <a:srgbClr val="0C68AC"/>
              </a:buClr>
              <a:buNone/>
              <a:defRPr sz="1500">
                <a:solidFill>
                  <a:srgbClr val="006C9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039226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9" name="Freeform 8"/>
          <p:cNvSpPr/>
          <p:nvPr userDrawn="1"/>
        </p:nvSpPr>
        <p:spPr>
          <a:xfrm>
            <a:off x="-818985" y="641645"/>
            <a:ext cx="5726002" cy="5625681"/>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527325 w 5899869"/>
              <a:gd name="connsiteY3" fmla="*/ 5100851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960212 w 5899869"/>
              <a:gd name="connsiteY3" fmla="*/ 4667965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9869" h="5796501">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2"/>
          <p:cNvSpPr>
            <a:spLocks noGrp="1"/>
          </p:cNvSpPr>
          <p:nvPr>
            <p:ph type="pic" idx="14" hasCustomPrompt="1"/>
          </p:nvPr>
        </p:nvSpPr>
        <p:spPr>
          <a:xfrm>
            <a:off x="390068" y="1038134"/>
            <a:ext cx="1890144" cy="2650991"/>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a:t>Drag picture to placeholder </a:t>
            </a:r>
            <a:br>
              <a:rPr lang="en-US"/>
            </a:br>
            <a:r>
              <a:rPr lang="en-US"/>
              <a:t>or click icon to add</a:t>
            </a:r>
            <a:br>
              <a:rPr lang="en-US"/>
            </a:br>
            <a:r>
              <a:rPr lang="en-US"/>
              <a:t>(150 DPI </a:t>
            </a:r>
            <a:r>
              <a:rPr lang="en-US" err="1"/>
              <a:t>PNG</a:t>
            </a:r>
            <a:r>
              <a:rPr lang="en-US"/>
              <a:t> file recommended)</a:t>
            </a:r>
          </a:p>
        </p:txBody>
      </p:sp>
      <p:sp>
        <p:nvSpPr>
          <p:cNvPr id="5" name="Title 1"/>
          <p:cNvSpPr>
            <a:spLocks noGrp="1"/>
          </p:cNvSpPr>
          <p:nvPr>
            <p:ph type="ctrTitle" hasCustomPrompt="1"/>
          </p:nvPr>
        </p:nvSpPr>
        <p:spPr>
          <a:xfrm>
            <a:off x="-123568" y="188158"/>
            <a:ext cx="9005882" cy="608855"/>
          </a:xfrm>
          <a:solidFill>
            <a:srgbClr val="006C92"/>
          </a:solidFill>
        </p:spPr>
        <p:txBody>
          <a:bodyPr lIns="457200" tIns="0" rIns="0" bIns="0" anchor="ctr" anchorCtr="0">
            <a:noAutofit/>
          </a:bodyPr>
          <a:lstStyle>
            <a:lvl1pPr algn="l">
              <a:lnSpc>
                <a:spcPts val="1950"/>
              </a:lnSpc>
              <a:defRPr sz="2250" b="1" cap="all" baseline="0">
                <a:solidFill>
                  <a:schemeClr val="bg1"/>
                </a:solidFill>
              </a:defRPr>
            </a:lvl1pPr>
          </a:lstStyle>
          <a:p>
            <a:r>
              <a:rPr lang="en-US" dirty="0"/>
              <a:t>Click to </a:t>
            </a:r>
            <a:r>
              <a:rPr lang="en-US"/>
              <a:t>Add Title</a:t>
            </a:r>
            <a:endParaRPr lang="en-US" dirty="0"/>
          </a:p>
        </p:txBody>
      </p:sp>
      <p:sp>
        <p:nvSpPr>
          <p:cNvPr id="6" name="Content Placeholder 2"/>
          <p:cNvSpPr>
            <a:spLocks noGrp="1"/>
          </p:cNvSpPr>
          <p:nvPr>
            <p:ph idx="11" hasCustomPrompt="1"/>
          </p:nvPr>
        </p:nvSpPr>
        <p:spPr>
          <a:xfrm>
            <a:off x="390069" y="3824935"/>
            <a:ext cx="1890143" cy="1062111"/>
          </a:xfrm>
        </p:spPr>
        <p:txBody>
          <a:bodyPr lIns="0" tIns="0" rIns="0" bIns="0"/>
          <a:lstStyle>
            <a:lvl1pPr marL="0" indent="0">
              <a:lnSpc>
                <a:spcPts val="1350"/>
              </a:lnSpc>
              <a:spcBef>
                <a:spcPts val="450"/>
              </a:spcBef>
              <a:spcAft>
                <a:spcPts val="900"/>
              </a:spcAft>
              <a:buClr>
                <a:srgbClr val="0C68AC"/>
              </a:buClr>
              <a:buNone/>
              <a:defRPr sz="1500">
                <a:solidFill>
                  <a:srgbClr val="006C92"/>
                </a:solidFill>
              </a:defRPr>
            </a:lvl1pPr>
            <a:lvl2pPr marL="257127" indent="0">
              <a:lnSpc>
                <a:spcPts val="1350"/>
              </a:lnSpc>
              <a:spcBef>
                <a:spcPts val="450"/>
              </a:spcBef>
              <a:spcAft>
                <a:spcPts val="900"/>
              </a:spcAft>
              <a:buClr>
                <a:srgbClr val="0C68AC"/>
              </a:buClr>
              <a:buNone/>
              <a:defRPr sz="1500">
                <a:solidFill>
                  <a:srgbClr val="006C92"/>
                </a:solidFill>
              </a:defRPr>
            </a:lvl2pPr>
            <a:lvl3pPr marL="514257" indent="0">
              <a:lnSpc>
                <a:spcPts val="1350"/>
              </a:lnSpc>
              <a:spcBef>
                <a:spcPts val="450"/>
              </a:spcBef>
              <a:spcAft>
                <a:spcPts val="900"/>
              </a:spcAft>
              <a:buClr>
                <a:srgbClr val="0C68AC"/>
              </a:buClr>
              <a:buNone/>
              <a:defRPr sz="1500">
                <a:solidFill>
                  <a:srgbClr val="006C92"/>
                </a:solidFill>
              </a:defRPr>
            </a:lvl3pPr>
            <a:lvl4pPr marL="771385" indent="0">
              <a:lnSpc>
                <a:spcPts val="1350"/>
              </a:lnSpc>
              <a:spcBef>
                <a:spcPts val="450"/>
              </a:spcBef>
              <a:spcAft>
                <a:spcPts val="900"/>
              </a:spcAft>
              <a:buClr>
                <a:srgbClr val="0C68AC"/>
              </a:buClr>
              <a:buNone/>
              <a:defRPr sz="1500">
                <a:solidFill>
                  <a:srgbClr val="006C92"/>
                </a:solidFill>
              </a:defRPr>
            </a:lvl4pPr>
            <a:lvl5pPr marL="1028513" indent="0">
              <a:lnSpc>
                <a:spcPts val="1350"/>
              </a:lnSpc>
              <a:spcBef>
                <a:spcPts val="450"/>
              </a:spcBef>
              <a:spcAft>
                <a:spcPts val="900"/>
              </a:spcAft>
              <a:buClr>
                <a:srgbClr val="0C68AC"/>
              </a:buClr>
              <a:buNone/>
              <a:defRPr sz="1500">
                <a:solidFill>
                  <a:srgbClr val="006C9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2">
            <a:extLst>
              <a:ext uri="{FF2B5EF4-FFF2-40B4-BE49-F238E27FC236}">
                <a16:creationId xmlns:a16="http://schemas.microsoft.com/office/drawing/2014/main" id="{2777F2C5-35B6-464D-8F6B-311C7C03DABF}"/>
              </a:ext>
            </a:extLst>
          </p:cNvPr>
          <p:cNvSpPr>
            <a:spLocks noGrp="1"/>
          </p:cNvSpPr>
          <p:nvPr>
            <p:ph type="pic" idx="15" hasCustomPrompt="1"/>
          </p:nvPr>
        </p:nvSpPr>
        <p:spPr>
          <a:xfrm>
            <a:off x="2510164" y="1038134"/>
            <a:ext cx="1890144" cy="2650991"/>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a:t>Drag picture to placeholder </a:t>
            </a:r>
            <a:br>
              <a:rPr lang="en-US"/>
            </a:br>
            <a:r>
              <a:rPr lang="en-US"/>
              <a:t>or click icon to add</a:t>
            </a:r>
            <a:br>
              <a:rPr lang="en-US"/>
            </a:br>
            <a:r>
              <a:rPr lang="en-US"/>
              <a:t>(150 DPI </a:t>
            </a:r>
            <a:r>
              <a:rPr lang="en-US" err="1"/>
              <a:t>PNG</a:t>
            </a:r>
            <a:r>
              <a:rPr lang="en-US"/>
              <a:t> file recommended)</a:t>
            </a:r>
          </a:p>
        </p:txBody>
      </p:sp>
      <p:sp>
        <p:nvSpPr>
          <p:cNvPr id="16" name="Content Placeholder 2">
            <a:extLst>
              <a:ext uri="{FF2B5EF4-FFF2-40B4-BE49-F238E27FC236}">
                <a16:creationId xmlns:a16="http://schemas.microsoft.com/office/drawing/2014/main" id="{1718862E-706E-4A4F-B3C6-F7E777A1A354}"/>
              </a:ext>
            </a:extLst>
          </p:cNvPr>
          <p:cNvSpPr>
            <a:spLocks noGrp="1"/>
          </p:cNvSpPr>
          <p:nvPr>
            <p:ph idx="16" hasCustomPrompt="1"/>
          </p:nvPr>
        </p:nvSpPr>
        <p:spPr>
          <a:xfrm>
            <a:off x="2510165" y="3824935"/>
            <a:ext cx="1890143" cy="1062111"/>
          </a:xfrm>
        </p:spPr>
        <p:txBody>
          <a:bodyPr lIns="0" tIns="0" rIns="0" bIns="0"/>
          <a:lstStyle>
            <a:lvl1pPr marL="0" indent="0">
              <a:lnSpc>
                <a:spcPts val="1350"/>
              </a:lnSpc>
              <a:spcBef>
                <a:spcPts val="450"/>
              </a:spcBef>
              <a:spcAft>
                <a:spcPts val="900"/>
              </a:spcAft>
              <a:buClr>
                <a:srgbClr val="0C68AC"/>
              </a:buClr>
              <a:buNone/>
              <a:defRPr sz="1500">
                <a:solidFill>
                  <a:srgbClr val="006C92"/>
                </a:solidFill>
              </a:defRPr>
            </a:lvl1pPr>
            <a:lvl2pPr marL="257127" indent="0">
              <a:lnSpc>
                <a:spcPts val="1350"/>
              </a:lnSpc>
              <a:spcBef>
                <a:spcPts val="450"/>
              </a:spcBef>
              <a:spcAft>
                <a:spcPts val="900"/>
              </a:spcAft>
              <a:buClr>
                <a:srgbClr val="0C68AC"/>
              </a:buClr>
              <a:buNone/>
              <a:defRPr sz="1500">
                <a:solidFill>
                  <a:srgbClr val="006C92"/>
                </a:solidFill>
              </a:defRPr>
            </a:lvl2pPr>
            <a:lvl3pPr marL="514257" indent="0">
              <a:lnSpc>
                <a:spcPts val="1350"/>
              </a:lnSpc>
              <a:spcBef>
                <a:spcPts val="450"/>
              </a:spcBef>
              <a:spcAft>
                <a:spcPts val="900"/>
              </a:spcAft>
              <a:buClr>
                <a:srgbClr val="0C68AC"/>
              </a:buClr>
              <a:buNone/>
              <a:defRPr sz="1500">
                <a:solidFill>
                  <a:srgbClr val="006C92"/>
                </a:solidFill>
              </a:defRPr>
            </a:lvl3pPr>
            <a:lvl4pPr marL="771385" indent="0">
              <a:lnSpc>
                <a:spcPts val="1350"/>
              </a:lnSpc>
              <a:spcBef>
                <a:spcPts val="450"/>
              </a:spcBef>
              <a:spcAft>
                <a:spcPts val="900"/>
              </a:spcAft>
              <a:buClr>
                <a:srgbClr val="0C68AC"/>
              </a:buClr>
              <a:buNone/>
              <a:defRPr sz="1500">
                <a:solidFill>
                  <a:srgbClr val="006C92"/>
                </a:solidFill>
              </a:defRPr>
            </a:lvl4pPr>
            <a:lvl5pPr marL="1028513" indent="0">
              <a:lnSpc>
                <a:spcPts val="1350"/>
              </a:lnSpc>
              <a:spcBef>
                <a:spcPts val="450"/>
              </a:spcBef>
              <a:spcAft>
                <a:spcPts val="900"/>
              </a:spcAft>
              <a:buClr>
                <a:srgbClr val="0C68AC"/>
              </a:buClr>
              <a:buNone/>
              <a:defRPr sz="1500">
                <a:solidFill>
                  <a:srgbClr val="006C9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
            <a:extLst>
              <a:ext uri="{FF2B5EF4-FFF2-40B4-BE49-F238E27FC236}">
                <a16:creationId xmlns:a16="http://schemas.microsoft.com/office/drawing/2014/main" id="{071FF69E-D217-7747-8B6F-F0E1F6A6D343}"/>
              </a:ext>
            </a:extLst>
          </p:cNvPr>
          <p:cNvSpPr>
            <a:spLocks noGrp="1"/>
          </p:cNvSpPr>
          <p:nvPr>
            <p:ph type="pic" idx="17" hasCustomPrompt="1"/>
          </p:nvPr>
        </p:nvSpPr>
        <p:spPr>
          <a:xfrm>
            <a:off x="4630260" y="1038134"/>
            <a:ext cx="1890144" cy="2650991"/>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a:t>Drag picture to placeholder </a:t>
            </a:r>
            <a:br>
              <a:rPr lang="en-US"/>
            </a:br>
            <a:r>
              <a:rPr lang="en-US"/>
              <a:t>or click icon to add</a:t>
            </a:r>
            <a:br>
              <a:rPr lang="en-US"/>
            </a:br>
            <a:r>
              <a:rPr lang="en-US"/>
              <a:t>(150 DPI </a:t>
            </a:r>
            <a:r>
              <a:rPr lang="en-US" err="1"/>
              <a:t>PNG</a:t>
            </a:r>
            <a:r>
              <a:rPr lang="en-US"/>
              <a:t> file recommended)</a:t>
            </a:r>
          </a:p>
        </p:txBody>
      </p:sp>
      <p:sp>
        <p:nvSpPr>
          <p:cNvPr id="18" name="Content Placeholder 2">
            <a:extLst>
              <a:ext uri="{FF2B5EF4-FFF2-40B4-BE49-F238E27FC236}">
                <a16:creationId xmlns:a16="http://schemas.microsoft.com/office/drawing/2014/main" id="{A92CB59A-9D31-9742-8D51-8EDA03CD8403}"/>
              </a:ext>
            </a:extLst>
          </p:cNvPr>
          <p:cNvSpPr>
            <a:spLocks noGrp="1"/>
          </p:cNvSpPr>
          <p:nvPr>
            <p:ph idx="18" hasCustomPrompt="1"/>
          </p:nvPr>
        </p:nvSpPr>
        <p:spPr>
          <a:xfrm>
            <a:off x="4630261" y="3824935"/>
            <a:ext cx="1890143" cy="1062111"/>
          </a:xfrm>
        </p:spPr>
        <p:txBody>
          <a:bodyPr lIns="0" tIns="0" rIns="0" bIns="0"/>
          <a:lstStyle>
            <a:lvl1pPr marL="0" indent="0">
              <a:lnSpc>
                <a:spcPts val="1350"/>
              </a:lnSpc>
              <a:spcBef>
                <a:spcPts val="450"/>
              </a:spcBef>
              <a:spcAft>
                <a:spcPts val="900"/>
              </a:spcAft>
              <a:buClr>
                <a:srgbClr val="0C68AC"/>
              </a:buClr>
              <a:buNone/>
              <a:defRPr sz="1500">
                <a:solidFill>
                  <a:srgbClr val="006C92"/>
                </a:solidFill>
              </a:defRPr>
            </a:lvl1pPr>
            <a:lvl2pPr marL="257127" indent="0">
              <a:lnSpc>
                <a:spcPts val="1350"/>
              </a:lnSpc>
              <a:spcBef>
                <a:spcPts val="450"/>
              </a:spcBef>
              <a:spcAft>
                <a:spcPts val="900"/>
              </a:spcAft>
              <a:buClr>
                <a:srgbClr val="0C68AC"/>
              </a:buClr>
              <a:buNone/>
              <a:defRPr sz="1500">
                <a:solidFill>
                  <a:srgbClr val="006C92"/>
                </a:solidFill>
              </a:defRPr>
            </a:lvl2pPr>
            <a:lvl3pPr marL="514257" indent="0">
              <a:lnSpc>
                <a:spcPts val="1350"/>
              </a:lnSpc>
              <a:spcBef>
                <a:spcPts val="450"/>
              </a:spcBef>
              <a:spcAft>
                <a:spcPts val="900"/>
              </a:spcAft>
              <a:buClr>
                <a:srgbClr val="0C68AC"/>
              </a:buClr>
              <a:buNone/>
              <a:defRPr sz="1500">
                <a:solidFill>
                  <a:srgbClr val="006C92"/>
                </a:solidFill>
              </a:defRPr>
            </a:lvl3pPr>
            <a:lvl4pPr marL="771385" indent="0">
              <a:lnSpc>
                <a:spcPts val="1350"/>
              </a:lnSpc>
              <a:spcBef>
                <a:spcPts val="450"/>
              </a:spcBef>
              <a:spcAft>
                <a:spcPts val="900"/>
              </a:spcAft>
              <a:buClr>
                <a:srgbClr val="0C68AC"/>
              </a:buClr>
              <a:buNone/>
              <a:defRPr sz="1500">
                <a:solidFill>
                  <a:srgbClr val="006C92"/>
                </a:solidFill>
              </a:defRPr>
            </a:lvl4pPr>
            <a:lvl5pPr marL="1028513" indent="0">
              <a:lnSpc>
                <a:spcPts val="1350"/>
              </a:lnSpc>
              <a:spcBef>
                <a:spcPts val="450"/>
              </a:spcBef>
              <a:spcAft>
                <a:spcPts val="900"/>
              </a:spcAft>
              <a:buClr>
                <a:srgbClr val="0C68AC"/>
              </a:buClr>
              <a:buNone/>
              <a:defRPr sz="1500">
                <a:solidFill>
                  <a:srgbClr val="006C9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2">
            <a:extLst>
              <a:ext uri="{FF2B5EF4-FFF2-40B4-BE49-F238E27FC236}">
                <a16:creationId xmlns:a16="http://schemas.microsoft.com/office/drawing/2014/main" id="{ECF20C02-E6ED-9746-84B4-D37010FD6A96}"/>
              </a:ext>
            </a:extLst>
          </p:cNvPr>
          <p:cNvSpPr>
            <a:spLocks noGrp="1"/>
          </p:cNvSpPr>
          <p:nvPr>
            <p:ph type="pic" idx="19" hasCustomPrompt="1"/>
          </p:nvPr>
        </p:nvSpPr>
        <p:spPr>
          <a:xfrm>
            <a:off x="6808747" y="1047762"/>
            <a:ext cx="1890144" cy="2650991"/>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a:t>Drag picture to placeholder </a:t>
            </a:r>
            <a:br>
              <a:rPr lang="en-US"/>
            </a:br>
            <a:r>
              <a:rPr lang="en-US"/>
              <a:t>or click icon to add</a:t>
            </a:r>
            <a:br>
              <a:rPr lang="en-US"/>
            </a:br>
            <a:r>
              <a:rPr lang="en-US"/>
              <a:t>(150 DPI </a:t>
            </a:r>
            <a:r>
              <a:rPr lang="en-US" err="1"/>
              <a:t>PNG</a:t>
            </a:r>
            <a:r>
              <a:rPr lang="en-US"/>
              <a:t> file recommended)</a:t>
            </a:r>
          </a:p>
        </p:txBody>
      </p:sp>
      <p:sp>
        <p:nvSpPr>
          <p:cNvPr id="20" name="Content Placeholder 2">
            <a:extLst>
              <a:ext uri="{FF2B5EF4-FFF2-40B4-BE49-F238E27FC236}">
                <a16:creationId xmlns:a16="http://schemas.microsoft.com/office/drawing/2014/main" id="{BF415AC4-7E3C-BE40-B2EB-DB83CF813E25}"/>
              </a:ext>
            </a:extLst>
          </p:cNvPr>
          <p:cNvSpPr>
            <a:spLocks noGrp="1"/>
          </p:cNvSpPr>
          <p:nvPr>
            <p:ph idx="20" hasCustomPrompt="1"/>
          </p:nvPr>
        </p:nvSpPr>
        <p:spPr>
          <a:xfrm>
            <a:off x="6808748" y="3834563"/>
            <a:ext cx="1890143" cy="1062111"/>
          </a:xfrm>
        </p:spPr>
        <p:txBody>
          <a:bodyPr lIns="0" tIns="0" rIns="0" bIns="0"/>
          <a:lstStyle>
            <a:lvl1pPr marL="0" indent="0">
              <a:lnSpc>
                <a:spcPts val="1350"/>
              </a:lnSpc>
              <a:spcBef>
                <a:spcPts val="450"/>
              </a:spcBef>
              <a:spcAft>
                <a:spcPts val="900"/>
              </a:spcAft>
              <a:buClr>
                <a:srgbClr val="0C68AC"/>
              </a:buClr>
              <a:buNone/>
              <a:defRPr sz="1500">
                <a:solidFill>
                  <a:srgbClr val="006C92"/>
                </a:solidFill>
              </a:defRPr>
            </a:lvl1pPr>
            <a:lvl2pPr marL="257127" indent="0">
              <a:lnSpc>
                <a:spcPts val="1350"/>
              </a:lnSpc>
              <a:spcBef>
                <a:spcPts val="450"/>
              </a:spcBef>
              <a:spcAft>
                <a:spcPts val="900"/>
              </a:spcAft>
              <a:buClr>
                <a:srgbClr val="0C68AC"/>
              </a:buClr>
              <a:buNone/>
              <a:defRPr sz="1500">
                <a:solidFill>
                  <a:srgbClr val="006C92"/>
                </a:solidFill>
              </a:defRPr>
            </a:lvl2pPr>
            <a:lvl3pPr marL="514257" indent="0">
              <a:lnSpc>
                <a:spcPts val="1350"/>
              </a:lnSpc>
              <a:spcBef>
                <a:spcPts val="450"/>
              </a:spcBef>
              <a:spcAft>
                <a:spcPts val="900"/>
              </a:spcAft>
              <a:buClr>
                <a:srgbClr val="0C68AC"/>
              </a:buClr>
              <a:buNone/>
              <a:defRPr sz="1500">
                <a:solidFill>
                  <a:srgbClr val="006C92"/>
                </a:solidFill>
              </a:defRPr>
            </a:lvl3pPr>
            <a:lvl4pPr marL="771385" indent="0">
              <a:lnSpc>
                <a:spcPts val="1350"/>
              </a:lnSpc>
              <a:spcBef>
                <a:spcPts val="450"/>
              </a:spcBef>
              <a:spcAft>
                <a:spcPts val="900"/>
              </a:spcAft>
              <a:buClr>
                <a:srgbClr val="0C68AC"/>
              </a:buClr>
              <a:buNone/>
              <a:defRPr sz="1500">
                <a:solidFill>
                  <a:srgbClr val="006C92"/>
                </a:solidFill>
              </a:defRPr>
            </a:lvl4pPr>
            <a:lvl5pPr marL="1028513" indent="0">
              <a:lnSpc>
                <a:spcPts val="1350"/>
              </a:lnSpc>
              <a:spcBef>
                <a:spcPts val="450"/>
              </a:spcBef>
              <a:spcAft>
                <a:spcPts val="900"/>
              </a:spcAft>
              <a:buClr>
                <a:srgbClr val="0C68AC"/>
              </a:buClr>
              <a:buNone/>
              <a:defRPr sz="1500">
                <a:solidFill>
                  <a:srgbClr val="006C9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E2CE2343-9E5E-944E-B5CE-D62602748FE6}"/>
              </a:ext>
            </a:extLst>
          </p:cNvPr>
          <p:cNvSpPr>
            <a:spLocks noGrp="1"/>
          </p:cNvSpPr>
          <p:nvPr>
            <p:ph type="pic" idx="21" hasCustomPrompt="1"/>
          </p:nvPr>
        </p:nvSpPr>
        <p:spPr>
          <a:xfrm>
            <a:off x="-2456735" y="1173944"/>
            <a:ext cx="1890144" cy="2650991"/>
          </a:xfrm>
        </p:spPr>
        <p:txBody>
          <a:bodyPr anchor="ctr" anchorCtr="1"/>
          <a:lstStyle>
            <a:lvl1pPr marL="0" indent="0" algn="ctr">
              <a:buNone/>
              <a:defRPr sz="788"/>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a:t>Drag picture to placeholder </a:t>
            </a:r>
            <a:br>
              <a:rPr lang="en-US"/>
            </a:br>
            <a:r>
              <a:rPr lang="en-US"/>
              <a:t>or click icon to add</a:t>
            </a:r>
            <a:br>
              <a:rPr lang="en-US"/>
            </a:br>
            <a:r>
              <a:rPr lang="en-US"/>
              <a:t>(150 DPI </a:t>
            </a:r>
            <a:r>
              <a:rPr lang="en-US" err="1"/>
              <a:t>PNG</a:t>
            </a:r>
            <a:r>
              <a:rPr lang="en-US"/>
              <a:t> file recommended)</a:t>
            </a:r>
          </a:p>
        </p:txBody>
      </p:sp>
    </p:spTree>
    <p:extLst>
      <p:ext uri="{BB962C8B-B14F-4D97-AF65-F5344CB8AC3E}">
        <p14:creationId xmlns:p14="http://schemas.microsoft.com/office/powerpoint/2010/main" val="537022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 White+Seal">
    <p:bg>
      <p:bgPr>
        <a:solidFill>
          <a:srgbClr val="13294A"/>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0" y="0"/>
            <a:ext cx="9144000" cy="5143500"/>
          </a:xfrm>
        </p:spPr>
        <p:txBody>
          <a:bodyPr/>
          <a:lstStyle>
            <a:lvl1pPr marL="0" indent="0">
              <a:buFontTx/>
              <a:buNone/>
              <a:defRPr baseline="0">
                <a:solidFill>
                  <a:schemeClr val="bg1"/>
                </a:solidFill>
              </a:defRPr>
            </a:lvl1pPr>
          </a:lstStyle>
          <a:p>
            <a:r>
              <a:rPr lang="en-US" dirty="0"/>
              <a:t>Drag dark picture to placeholder or click icon to add</a:t>
            </a:r>
          </a:p>
        </p:txBody>
      </p:sp>
      <p:sp>
        <p:nvSpPr>
          <p:cNvPr id="7" name="Title 1"/>
          <p:cNvSpPr>
            <a:spLocks noGrp="1"/>
          </p:cNvSpPr>
          <p:nvPr>
            <p:ph type="ctrTitle" hasCustomPrompt="1"/>
          </p:nvPr>
        </p:nvSpPr>
        <p:spPr>
          <a:xfrm>
            <a:off x="288702" y="1383672"/>
            <a:ext cx="8548212" cy="1102519"/>
          </a:xfrm>
        </p:spPr>
        <p:txBody>
          <a:bodyPr lIns="0" tIns="0" rIns="0" bIns="0" anchor="b" anchorCtr="0">
            <a:noAutofit/>
          </a:bodyPr>
          <a:lstStyle>
            <a:lvl1pPr algn="l">
              <a:lnSpc>
                <a:spcPts val="2250"/>
              </a:lnSpc>
              <a:defRPr sz="2700" b="1" cap="all" baseline="0">
                <a:solidFill>
                  <a:srgbClr val="FFFFFF"/>
                </a:solidFill>
              </a:defRPr>
            </a:lvl1pPr>
          </a:lstStyle>
          <a:p>
            <a:r>
              <a:rPr lang="en-US" dirty="0"/>
              <a:t>Click to Add Title</a:t>
            </a:r>
          </a:p>
        </p:txBody>
      </p:sp>
      <p:sp>
        <p:nvSpPr>
          <p:cNvPr id="9" name="Subtitle 2"/>
          <p:cNvSpPr>
            <a:spLocks noGrp="1"/>
          </p:cNvSpPr>
          <p:nvPr>
            <p:ph type="subTitle" idx="1" hasCustomPrompt="1"/>
          </p:nvPr>
        </p:nvSpPr>
        <p:spPr>
          <a:xfrm>
            <a:off x="288702" y="2595839"/>
            <a:ext cx="8548212" cy="1714904"/>
          </a:xfrm>
        </p:spPr>
        <p:txBody>
          <a:bodyPr lIns="0" tIns="0" rIns="0" bIns="0">
            <a:noAutofit/>
          </a:bodyPr>
          <a:lstStyle>
            <a:lvl1pPr marL="0" indent="0" algn="l">
              <a:lnSpc>
                <a:spcPts val="1350"/>
              </a:lnSpc>
              <a:buNone/>
              <a:defRPr sz="1500" baseline="0">
                <a:solidFill>
                  <a:srgbClr val="FFFFFF"/>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4"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r>
              <a:rPr lang="en-US" dirty="0"/>
              <a:t>Click to Add Subtitle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447" y="4620437"/>
            <a:ext cx="3125537" cy="390693"/>
          </a:xfrm>
          <a:prstGeom prst="rect">
            <a:avLst/>
          </a:prstGeom>
        </p:spPr>
      </p:pic>
      <p:sp>
        <p:nvSpPr>
          <p:cNvPr id="12" name="Freeform 11"/>
          <p:cNvSpPr/>
          <p:nvPr userDrawn="1"/>
        </p:nvSpPr>
        <p:spPr>
          <a:xfrm>
            <a:off x="-105568" y="4571999"/>
            <a:ext cx="659146" cy="647597"/>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9869" h="5796501">
                <a:moveTo>
                  <a:pt x="4431664" y="3180611"/>
                </a:moveTo>
                <a:lnTo>
                  <a:pt x="5620384" y="4369332"/>
                </a:lnTo>
                <a:lnTo>
                  <a:pt x="4868985" y="5120730"/>
                </a:lnTo>
                <a:lnTo>
                  <a:pt x="2527325" y="5100851"/>
                </a:lnTo>
                <a:close/>
                <a:moveTo>
                  <a:pt x="1554481" y="282360"/>
                </a:moveTo>
                <a:lnTo>
                  <a:pt x="2743201" y="1471081"/>
                </a:lnTo>
                <a:lnTo>
                  <a:pt x="799106" y="3423126"/>
                </a:lnTo>
                <a:cubicBezTo>
                  <a:pt x="797781" y="2629321"/>
                  <a:pt x="796455" y="1835515"/>
                  <a:pt x="795130" y="1041710"/>
                </a:cubicBezTo>
                <a:close/>
                <a:moveTo>
                  <a:pt x="4711149" y="0"/>
                </a:moveTo>
                <a:lnTo>
                  <a:pt x="5899869" y="1188721"/>
                </a:lnTo>
                <a:lnTo>
                  <a:pt x="1307990" y="5796501"/>
                </a:lnTo>
                <a:lnTo>
                  <a:pt x="0" y="4735002"/>
                </a:lnTo>
                <a:close/>
              </a:path>
            </a:pathLst>
          </a:custGeom>
          <a:solidFill>
            <a:srgbClr val="007DB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5533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006A96"/>
        </a:solidFill>
        <a:effectLst/>
      </p:bgPr>
    </p:bg>
    <p:spTree>
      <p:nvGrpSpPr>
        <p:cNvPr id="1" name=""/>
        <p:cNvGrpSpPr/>
        <p:nvPr/>
      </p:nvGrpSpPr>
      <p:grpSpPr>
        <a:xfrm>
          <a:off x="0" y="0"/>
          <a:ext cx="0" cy="0"/>
          <a:chOff x="0" y="0"/>
          <a:chExt cx="0" cy="0"/>
        </a:xfrm>
      </p:grpSpPr>
      <p:sp>
        <p:nvSpPr>
          <p:cNvPr id="7" name="Freeform 6"/>
          <p:cNvSpPr/>
          <p:nvPr userDrawn="1"/>
        </p:nvSpPr>
        <p:spPr>
          <a:xfrm>
            <a:off x="-818985" y="641645"/>
            <a:ext cx="5726002" cy="5625681"/>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527325 w 5899869"/>
              <a:gd name="connsiteY3" fmla="*/ 5100851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960212 w 5899869"/>
              <a:gd name="connsiteY3" fmla="*/ 4667965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9869" h="5796501">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5783">
              <a:alpha val="2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icture Placeholder 2"/>
          <p:cNvSpPr>
            <a:spLocks noGrp="1"/>
          </p:cNvSpPr>
          <p:nvPr>
            <p:ph type="pic" idx="14" hasCustomPrompt="1"/>
          </p:nvPr>
        </p:nvSpPr>
        <p:spPr>
          <a:xfrm>
            <a:off x="274321" y="985478"/>
            <a:ext cx="8607993" cy="2650991"/>
          </a:xfrm>
        </p:spPr>
        <p:txBody>
          <a:bodyPr anchor="ctr" anchorCtr="1"/>
          <a:lstStyle>
            <a:lvl1pPr marL="0" indent="0" algn="ctr">
              <a:buNone/>
              <a:defRPr sz="788">
                <a:solidFill>
                  <a:schemeClr val="bg1"/>
                </a:solidFill>
              </a:defRPr>
            </a:lvl1pPr>
            <a:lvl2pPr marL="287877" indent="0">
              <a:buNone/>
              <a:defRPr sz="1744"/>
            </a:lvl2pPr>
            <a:lvl3pPr marL="575753" indent="0">
              <a:buNone/>
              <a:defRPr sz="1519"/>
            </a:lvl3pPr>
            <a:lvl4pPr marL="863632" indent="0">
              <a:buNone/>
              <a:defRPr sz="1238"/>
            </a:lvl4pPr>
            <a:lvl5pPr marL="1151508" indent="0">
              <a:buNone/>
              <a:defRPr sz="1238"/>
            </a:lvl5pPr>
            <a:lvl6pPr marL="1439385" indent="0">
              <a:buNone/>
              <a:defRPr sz="1238"/>
            </a:lvl6pPr>
            <a:lvl7pPr marL="1727263" indent="0">
              <a:buNone/>
              <a:defRPr sz="1238"/>
            </a:lvl7pPr>
            <a:lvl8pPr marL="2015138" indent="0">
              <a:buNone/>
              <a:defRPr sz="1238"/>
            </a:lvl8pPr>
            <a:lvl9pPr marL="2303018" indent="0">
              <a:buNone/>
              <a:defRPr sz="1238"/>
            </a:lvl9pPr>
          </a:lstStyle>
          <a:p>
            <a:r>
              <a:rPr lang="en-US"/>
              <a:t>Drag picture to placeholder </a:t>
            </a:r>
            <a:br>
              <a:rPr lang="en-US"/>
            </a:br>
            <a:r>
              <a:rPr lang="en-US"/>
              <a:t>or click icon to add</a:t>
            </a:r>
            <a:br>
              <a:rPr lang="en-US"/>
            </a:br>
            <a:r>
              <a:rPr lang="en-US"/>
              <a:t>(150 DPI </a:t>
            </a:r>
            <a:r>
              <a:rPr lang="en-US" err="1"/>
              <a:t>PNG</a:t>
            </a:r>
            <a:r>
              <a:rPr lang="en-US"/>
              <a:t> file recommended)</a:t>
            </a:r>
          </a:p>
        </p:txBody>
      </p:sp>
      <p:sp>
        <p:nvSpPr>
          <p:cNvPr id="5" name="Title 1"/>
          <p:cNvSpPr>
            <a:spLocks noGrp="1"/>
          </p:cNvSpPr>
          <p:nvPr>
            <p:ph type="ctrTitle" hasCustomPrompt="1"/>
          </p:nvPr>
        </p:nvSpPr>
        <p:spPr>
          <a:xfrm>
            <a:off x="-123568" y="188158"/>
            <a:ext cx="9005882" cy="608855"/>
          </a:xfrm>
        </p:spPr>
        <p:txBody>
          <a:bodyPr lIns="457200" tIns="0" rIns="0" bIns="0" anchor="ctr" anchorCtr="0">
            <a:noAutofit/>
          </a:bodyPr>
          <a:lstStyle>
            <a:lvl1pPr algn="l">
              <a:lnSpc>
                <a:spcPts val="1950"/>
              </a:lnSpc>
              <a:defRPr sz="2250" b="1" cap="all" baseline="0">
                <a:solidFill>
                  <a:srgbClr val="006C92"/>
                </a:solidFill>
              </a:defRPr>
            </a:lvl1pPr>
          </a:lstStyle>
          <a:p>
            <a:r>
              <a:rPr lang="en-US"/>
              <a:t>Click to Add Title</a:t>
            </a:r>
            <a:endParaRPr lang="en-US" dirty="0"/>
          </a:p>
        </p:txBody>
      </p:sp>
      <p:sp>
        <p:nvSpPr>
          <p:cNvPr id="6" name="Content Placeholder 2"/>
          <p:cNvSpPr>
            <a:spLocks noGrp="1"/>
          </p:cNvSpPr>
          <p:nvPr>
            <p:ph idx="11" hasCustomPrompt="1"/>
          </p:nvPr>
        </p:nvSpPr>
        <p:spPr>
          <a:xfrm>
            <a:off x="274321" y="3824935"/>
            <a:ext cx="8607993" cy="1062111"/>
          </a:xfrm>
        </p:spPr>
        <p:txBody>
          <a:bodyPr lIns="0" tIns="0" rIns="0" bIns="0"/>
          <a:lstStyle>
            <a:lvl1pPr marL="257175" indent="-257175">
              <a:lnSpc>
                <a:spcPts val="1350"/>
              </a:lnSpc>
              <a:spcBef>
                <a:spcPts val="450"/>
              </a:spcBef>
              <a:spcAft>
                <a:spcPts val="900"/>
              </a:spcAft>
              <a:buClr>
                <a:schemeClr val="bg1"/>
              </a:buClr>
              <a:buFont typeface="Arial" charset="0"/>
              <a:buChar char="•"/>
              <a:defRPr sz="1500">
                <a:solidFill>
                  <a:schemeClr val="bg1"/>
                </a:solidFill>
              </a:defRPr>
            </a:lvl1pPr>
            <a:lvl2pPr marL="514302" indent="-257175">
              <a:lnSpc>
                <a:spcPts val="1350"/>
              </a:lnSpc>
              <a:spcBef>
                <a:spcPts val="450"/>
              </a:spcBef>
              <a:spcAft>
                <a:spcPts val="900"/>
              </a:spcAft>
              <a:buClr>
                <a:schemeClr val="bg1"/>
              </a:buClr>
              <a:buFont typeface="Arial" charset="0"/>
              <a:buChar char="•"/>
              <a:defRPr sz="1500">
                <a:solidFill>
                  <a:schemeClr val="bg1"/>
                </a:solidFill>
              </a:defRPr>
            </a:lvl2pPr>
            <a:lvl3pPr marL="771432" indent="-257175">
              <a:lnSpc>
                <a:spcPts val="1350"/>
              </a:lnSpc>
              <a:spcBef>
                <a:spcPts val="450"/>
              </a:spcBef>
              <a:spcAft>
                <a:spcPts val="900"/>
              </a:spcAft>
              <a:buClr>
                <a:schemeClr val="bg1"/>
              </a:buClr>
              <a:buFont typeface="Arial" charset="0"/>
              <a:buChar char="•"/>
              <a:defRPr sz="1500">
                <a:solidFill>
                  <a:schemeClr val="bg1"/>
                </a:solidFill>
              </a:defRPr>
            </a:lvl3pPr>
            <a:lvl4pPr marL="1028560" indent="-257175">
              <a:lnSpc>
                <a:spcPts val="1350"/>
              </a:lnSpc>
              <a:spcBef>
                <a:spcPts val="450"/>
              </a:spcBef>
              <a:spcAft>
                <a:spcPts val="900"/>
              </a:spcAft>
              <a:buClr>
                <a:schemeClr val="bg1"/>
              </a:buClr>
              <a:buFont typeface="Arial" charset="0"/>
              <a:buChar char="•"/>
              <a:defRPr sz="1500">
                <a:solidFill>
                  <a:schemeClr val="bg1"/>
                </a:solidFill>
              </a:defRPr>
            </a:lvl4pPr>
            <a:lvl5pPr marL="1285688" indent="-257175">
              <a:lnSpc>
                <a:spcPts val="1350"/>
              </a:lnSpc>
              <a:spcBef>
                <a:spcPts val="450"/>
              </a:spcBef>
              <a:spcAft>
                <a:spcPts val="900"/>
              </a:spcAft>
              <a:buClr>
                <a:schemeClr val="bg1"/>
              </a:buClr>
              <a:buFont typeface="Arial" charset="0"/>
              <a:buChar char="•"/>
              <a:defRPr sz="15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827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9F6C-6642-A643-8584-947F21C788B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7130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Slide - White+Seal">
    <p:bg>
      <p:bgPr>
        <a:solidFill>
          <a:srgbClr val="13294A"/>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0" y="0"/>
            <a:ext cx="9144000" cy="5143500"/>
          </a:xfrm>
        </p:spPr>
        <p:txBody>
          <a:bodyPr/>
          <a:lstStyle>
            <a:lvl1pPr marL="0" indent="0">
              <a:buFontTx/>
              <a:buNone/>
              <a:defRPr baseline="0">
                <a:solidFill>
                  <a:schemeClr val="bg1"/>
                </a:solidFill>
              </a:defRPr>
            </a:lvl1pPr>
          </a:lstStyle>
          <a:p>
            <a:r>
              <a:rPr lang="en-US"/>
              <a:t>Drag dark picture to placeholder or click icon to add</a:t>
            </a:r>
          </a:p>
        </p:txBody>
      </p:sp>
      <p:sp>
        <p:nvSpPr>
          <p:cNvPr id="7" name="Title 1"/>
          <p:cNvSpPr>
            <a:spLocks noGrp="1"/>
          </p:cNvSpPr>
          <p:nvPr>
            <p:ph type="ctrTitle" hasCustomPrompt="1"/>
          </p:nvPr>
        </p:nvSpPr>
        <p:spPr>
          <a:xfrm>
            <a:off x="288702" y="1383672"/>
            <a:ext cx="8548212" cy="1102519"/>
          </a:xfrm>
        </p:spPr>
        <p:txBody>
          <a:bodyPr lIns="0" tIns="0" rIns="0" bIns="0" anchor="b" anchorCtr="0">
            <a:noAutofit/>
          </a:bodyPr>
          <a:lstStyle>
            <a:lvl1pPr algn="l">
              <a:lnSpc>
                <a:spcPts val="2250"/>
              </a:lnSpc>
              <a:defRPr sz="2700" b="1" cap="all" baseline="0">
                <a:solidFill>
                  <a:srgbClr val="FFFFFF"/>
                </a:solidFill>
              </a:defRPr>
            </a:lvl1pPr>
          </a:lstStyle>
          <a:p>
            <a:r>
              <a:rPr lang="en-US" dirty="0"/>
              <a:t>Click to Add Title</a:t>
            </a:r>
          </a:p>
        </p:txBody>
      </p:sp>
      <p:sp>
        <p:nvSpPr>
          <p:cNvPr id="9" name="Subtitle 2"/>
          <p:cNvSpPr>
            <a:spLocks noGrp="1"/>
          </p:cNvSpPr>
          <p:nvPr>
            <p:ph type="subTitle" idx="1" hasCustomPrompt="1"/>
          </p:nvPr>
        </p:nvSpPr>
        <p:spPr>
          <a:xfrm>
            <a:off x="288702" y="2595839"/>
            <a:ext cx="8548212" cy="1714904"/>
          </a:xfrm>
        </p:spPr>
        <p:txBody>
          <a:bodyPr lIns="0" tIns="0" rIns="0" bIns="0">
            <a:noAutofit/>
          </a:bodyPr>
          <a:lstStyle>
            <a:lvl1pPr marL="0" indent="0" algn="l">
              <a:lnSpc>
                <a:spcPts val="1350"/>
              </a:lnSpc>
              <a:buNone/>
              <a:defRPr sz="1500" baseline="0">
                <a:solidFill>
                  <a:srgbClr val="FFFFFF"/>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4"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r>
              <a:rPr lang="en-US" dirty="0"/>
              <a:t>Click to Add Subtitle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447" y="4620437"/>
            <a:ext cx="3125537" cy="390693"/>
          </a:xfrm>
          <a:prstGeom prst="rect">
            <a:avLst/>
          </a:prstGeom>
        </p:spPr>
      </p:pic>
      <p:sp>
        <p:nvSpPr>
          <p:cNvPr id="12" name="Freeform 11"/>
          <p:cNvSpPr/>
          <p:nvPr userDrawn="1"/>
        </p:nvSpPr>
        <p:spPr>
          <a:xfrm>
            <a:off x="-105568" y="4571999"/>
            <a:ext cx="659146" cy="647597"/>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9869" h="5796501">
                <a:moveTo>
                  <a:pt x="4431664" y="3180611"/>
                </a:moveTo>
                <a:lnTo>
                  <a:pt x="5620384" y="4369332"/>
                </a:lnTo>
                <a:lnTo>
                  <a:pt x="4868985" y="5120730"/>
                </a:lnTo>
                <a:lnTo>
                  <a:pt x="2527325" y="5100851"/>
                </a:lnTo>
                <a:close/>
                <a:moveTo>
                  <a:pt x="1554481" y="282360"/>
                </a:moveTo>
                <a:lnTo>
                  <a:pt x="2743201" y="1471081"/>
                </a:lnTo>
                <a:lnTo>
                  <a:pt x="799106" y="3423126"/>
                </a:lnTo>
                <a:cubicBezTo>
                  <a:pt x="797781" y="2629321"/>
                  <a:pt x="796455" y="1835515"/>
                  <a:pt x="795130" y="1041710"/>
                </a:cubicBezTo>
                <a:close/>
                <a:moveTo>
                  <a:pt x="4711149" y="0"/>
                </a:moveTo>
                <a:lnTo>
                  <a:pt x="5899869" y="1188721"/>
                </a:lnTo>
                <a:lnTo>
                  <a:pt x="1307990" y="5796501"/>
                </a:lnTo>
                <a:lnTo>
                  <a:pt x="0" y="4735002"/>
                </a:lnTo>
                <a:close/>
              </a:path>
            </a:pathLst>
          </a:custGeom>
          <a:solidFill>
            <a:srgbClr val="007DB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84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itle+Content+PhotoLeft">
  <p:cSld name="6_Title+Content+PhotoLeft">
    <p:bg>
      <p:bgPr>
        <a:solidFill>
          <a:schemeClr val="lt1"/>
        </a:solidFill>
        <a:effectLst/>
      </p:bgPr>
    </p:bg>
    <p:spTree>
      <p:nvGrpSpPr>
        <p:cNvPr id="1" name="Shape 17"/>
        <p:cNvGrpSpPr/>
        <p:nvPr/>
      </p:nvGrpSpPr>
      <p:grpSpPr>
        <a:xfrm>
          <a:off x="0" y="0"/>
          <a:ext cx="0" cy="0"/>
          <a:chOff x="0" y="0"/>
          <a:chExt cx="0" cy="0"/>
        </a:xfrm>
      </p:grpSpPr>
      <p:sp>
        <p:nvSpPr>
          <p:cNvPr id="18" name="Google Shape;18;p17"/>
          <p:cNvSpPr/>
          <p:nvPr/>
        </p:nvSpPr>
        <p:spPr>
          <a:xfrm>
            <a:off x="-818985" y="641645"/>
            <a:ext cx="5726002" cy="5625681"/>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4705"/>
            </a:srgbClr>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17"/>
          <p:cNvSpPr>
            <a:spLocks noGrp="1"/>
          </p:cNvSpPr>
          <p:nvPr>
            <p:ph type="pic" idx="2"/>
          </p:nvPr>
        </p:nvSpPr>
        <p:spPr>
          <a:xfrm>
            <a:off x="4149208" y="1014294"/>
            <a:ext cx="4733107" cy="1950288"/>
          </a:xfrm>
          <a:prstGeom prst="rect">
            <a:avLst/>
          </a:prstGeom>
          <a:noFill/>
          <a:ln>
            <a:noFill/>
          </a:ln>
        </p:spPr>
      </p:sp>
      <p:sp>
        <p:nvSpPr>
          <p:cNvPr id="20" name="Google Shape;20;p17"/>
          <p:cNvSpPr txBox="1">
            <a:spLocks noGrp="1"/>
          </p:cNvSpPr>
          <p:nvPr>
            <p:ph type="ctrTitle"/>
          </p:nvPr>
        </p:nvSpPr>
        <p:spPr>
          <a:xfrm>
            <a:off x="-123568" y="188159"/>
            <a:ext cx="9005882" cy="608855"/>
          </a:xfrm>
          <a:prstGeom prst="rect">
            <a:avLst/>
          </a:prstGeom>
          <a:solidFill>
            <a:srgbClr val="006C92"/>
          </a:solidFill>
          <a:ln>
            <a:noFill/>
          </a:ln>
        </p:spPr>
        <p:txBody>
          <a:bodyPr spcFirstLastPara="1" wrap="square" lIns="457200" tIns="0" rIns="0" bIns="0" anchor="ctr" anchorCtr="0">
            <a:noAutofit/>
          </a:bodyPr>
          <a:lstStyle>
            <a:lvl1pPr lvl="0" algn="l">
              <a:lnSpc>
                <a:spcPct val="86666"/>
              </a:lnSpc>
              <a:spcBef>
                <a:spcPts val="0"/>
              </a:spcBef>
              <a:spcAft>
                <a:spcPts val="0"/>
              </a:spcAft>
              <a:buClr>
                <a:schemeClr val="lt1"/>
              </a:buClr>
              <a:buSzPts val="3000"/>
              <a:buFont typeface="Calibri"/>
              <a:buNone/>
              <a:defRPr sz="225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7"/>
          <p:cNvSpPr txBox="1">
            <a:spLocks noGrp="1"/>
          </p:cNvSpPr>
          <p:nvPr>
            <p:ph type="body" idx="1"/>
          </p:nvPr>
        </p:nvSpPr>
        <p:spPr>
          <a:xfrm>
            <a:off x="346509" y="1014294"/>
            <a:ext cx="3588420" cy="3872753"/>
          </a:xfrm>
          <a:prstGeom prst="rect">
            <a:avLst/>
          </a:prstGeom>
          <a:noFill/>
          <a:ln>
            <a:noFill/>
          </a:ln>
        </p:spPr>
        <p:txBody>
          <a:bodyPr spcFirstLastPara="1" wrap="square" lIns="0" tIns="0" rIns="0" bIns="0" anchor="t" anchorCtr="0">
            <a:normAutofit/>
          </a:bodyPr>
          <a:lstStyle>
            <a:lvl1pPr marL="342900" lvl="0" indent="-171450" algn="l">
              <a:lnSpc>
                <a:spcPct val="90000"/>
              </a:lnSpc>
              <a:spcBef>
                <a:spcPts val="450"/>
              </a:spcBef>
              <a:spcAft>
                <a:spcPts val="0"/>
              </a:spcAft>
              <a:buClr>
                <a:srgbClr val="0C68AC"/>
              </a:buClr>
              <a:buSzPts val="2000"/>
              <a:buNone/>
              <a:defRPr sz="1500">
                <a:solidFill>
                  <a:srgbClr val="006C92"/>
                </a:solidFill>
              </a:defRPr>
            </a:lvl1pPr>
            <a:lvl2pPr marL="685800" lvl="1" indent="-171450" algn="l">
              <a:lnSpc>
                <a:spcPct val="90000"/>
              </a:lnSpc>
              <a:spcBef>
                <a:spcPts val="900"/>
              </a:spcBef>
              <a:spcAft>
                <a:spcPts val="0"/>
              </a:spcAft>
              <a:buClr>
                <a:srgbClr val="0C68AC"/>
              </a:buClr>
              <a:buSzPts val="2000"/>
              <a:buNone/>
              <a:defRPr sz="1500">
                <a:solidFill>
                  <a:srgbClr val="006C92"/>
                </a:solidFill>
              </a:defRPr>
            </a:lvl2pPr>
            <a:lvl3pPr marL="1028700" lvl="2" indent="-171450" algn="l">
              <a:lnSpc>
                <a:spcPct val="90000"/>
              </a:lnSpc>
              <a:spcBef>
                <a:spcPts val="900"/>
              </a:spcBef>
              <a:spcAft>
                <a:spcPts val="0"/>
              </a:spcAft>
              <a:buClr>
                <a:srgbClr val="0C68AC"/>
              </a:buClr>
              <a:buSzPts val="2000"/>
              <a:buNone/>
              <a:defRPr sz="1500">
                <a:solidFill>
                  <a:srgbClr val="006C92"/>
                </a:solidFill>
              </a:defRPr>
            </a:lvl3pPr>
            <a:lvl4pPr marL="1371600" lvl="3" indent="-171450" algn="l">
              <a:lnSpc>
                <a:spcPct val="90000"/>
              </a:lnSpc>
              <a:spcBef>
                <a:spcPts val="900"/>
              </a:spcBef>
              <a:spcAft>
                <a:spcPts val="0"/>
              </a:spcAft>
              <a:buClr>
                <a:srgbClr val="0C68AC"/>
              </a:buClr>
              <a:buSzPts val="2000"/>
              <a:buNone/>
              <a:defRPr sz="1500">
                <a:solidFill>
                  <a:srgbClr val="006C92"/>
                </a:solidFill>
              </a:defRPr>
            </a:lvl4pPr>
            <a:lvl5pPr marL="1714500" lvl="4" indent="-171450" algn="l">
              <a:lnSpc>
                <a:spcPct val="90000"/>
              </a:lnSpc>
              <a:spcBef>
                <a:spcPts val="900"/>
              </a:spcBef>
              <a:spcAft>
                <a:spcPts val="0"/>
              </a:spcAft>
              <a:buClr>
                <a:srgbClr val="0C68AC"/>
              </a:buClr>
              <a:buSzPts val="2000"/>
              <a:buNone/>
              <a:defRPr sz="1500">
                <a:solidFill>
                  <a:srgbClr val="006C92"/>
                </a:solidFill>
              </a:defRPr>
            </a:lvl5pPr>
            <a:lvl6pPr marL="2057400" lvl="5" indent="-257175" algn="l">
              <a:lnSpc>
                <a:spcPct val="90000"/>
              </a:lnSpc>
              <a:spcBef>
                <a:spcPts val="90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2" name="Google Shape;22;p17"/>
          <p:cNvSpPr>
            <a:spLocks noGrp="1"/>
          </p:cNvSpPr>
          <p:nvPr>
            <p:ph type="pic" idx="3"/>
          </p:nvPr>
        </p:nvSpPr>
        <p:spPr>
          <a:xfrm>
            <a:off x="4149208" y="3060835"/>
            <a:ext cx="4733107" cy="2071317"/>
          </a:xfrm>
          <a:prstGeom prst="rect">
            <a:avLst/>
          </a:prstGeom>
          <a:noFill/>
          <a:ln>
            <a:noFill/>
          </a:ln>
        </p:spPr>
        <p:txBody>
          <a:bodyPr/>
          <a:lstStyle/>
          <a:p>
            <a:endParaRPr lang="en-US"/>
          </a:p>
        </p:txBody>
      </p:sp>
      <p:sp>
        <p:nvSpPr>
          <p:cNvPr id="2" name="Date Placeholder 1">
            <a:extLst>
              <a:ext uri="{FF2B5EF4-FFF2-40B4-BE49-F238E27FC236}">
                <a16:creationId xmlns:a16="http://schemas.microsoft.com/office/drawing/2014/main" id="{371B421B-B429-2C49-8C22-6B3F43443F07}"/>
              </a:ext>
            </a:extLst>
          </p:cNvPr>
          <p:cNvSpPr>
            <a:spLocks noGrp="1"/>
          </p:cNvSpPr>
          <p:nvPr>
            <p:ph type="dt" idx="10"/>
          </p:nvPr>
        </p:nvSpPr>
        <p:spPr/>
        <p:txBody>
          <a:bodyPr/>
          <a:lstStyle/>
          <a:p>
            <a:endParaRPr lang="en-US"/>
          </a:p>
        </p:txBody>
      </p:sp>
      <p:sp>
        <p:nvSpPr>
          <p:cNvPr id="3" name="Footer Placeholder 2">
            <a:extLst>
              <a:ext uri="{FF2B5EF4-FFF2-40B4-BE49-F238E27FC236}">
                <a16:creationId xmlns:a16="http://schemas.microsoft.com/office/drawing/2014/main" id="{9A9AF3F9-68CF-5546-8FD2-21AD06175C79}"/>
              </a:ext>
            </a:extLst>
          </p:cNvPr>
          <p:cNvSpPr>
            <a:spLocks noGrp="1"/>
          </p:cNvSpPr>
          <p:nvPr>
            <p:ph type="ftr" idx="11"/>
          </p:nvPr>
        </p:nvSpPr>
        <p:spPr/>
        <p:txBody>
          <a:bodyPr/>
          <a:lstStyle/>
          <a:p>
            <a:endParaRPr lang="en-US"/>
          </a:p>
        </p:txBody>
      </p:sp>
      <p:sp>
        <p:nvSpPr>
          <p:cNvPr id="4" name="Slide Number Placeholder 3">
            <a:extLst>
              <a:ext uri="{FF2B5EF4-FFF2-40B4-BE49-F238E27FC236}">
                <a16:creationId xmlns:a16="http://schemas.microsoft.com/office/drawing/2014/main" id="{0729FCCD-6B38-C94E-9644-4B490436ADF3}"/>
              </a:ext>
            </a:extLst>
          </p:cNvPr>
          <p:cNvSpPr>
            <a:spLocks noGrp="1"/>
          </p:cNvSpPr>
          <p:nvPr>
            <p:ph type="sldNum" idx="12"/>
          </p:nvPr>
        </p:nvSpPr>
        <p:spPr/>
        <p:txBody>
          <a:body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137235924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926" y="164741"/>
            <a:ext cx="8810624" cy="552233"/>
          </a:xfrm>
        </p:spPr>
        <p:txBody>
          <a:bodyPr/>
          <a:lstStyle/>
          <a:p>
            <a:r>
              <a:rPr lang="en-US"/>
              <a:t>Click to edit Master title style</a:t>
            </a:r>
            <a:endParaRPr lang="en-US" dirty="0"/>
          </a:p>
        </p:txBody>
      </p:sp>
      <p:sp>
        <p:nvSpPr>
          <p:cNvPr id="3" name="Content Placeholder 2"/>
          <p:cNvSpPr>
            <a:spLocks noGrp="1"/>
          </p:cNvSpPr>
          <p:nvPr>
            <p:ph idx="1"/>
          </p:nvPr>
        </p:nvSpPr>
        <p:spPr>
          <a:xfrm>
            <a:off x="161926" y="872838"/>
            <a:ext cx="8810625" cy="3429001"/>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0522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51CFEA-ECF7-43B6-8C5E-590A0F60EE46}" type="datetimeFigureOut">
              <a:rPr lang="en-US" smtClean="0"/>
              <a:t>11/14/2022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651D4D-EFBA-49CE-BD40-95C065228FC6}" type="slidenum">
              <a:rPr lang="en-US" smtClean="0"/>
              <a:t>‹#›</a:t>
            </a:fld>
            <a:endParaRPr lang="en-US"/>
          </a:p>
        </p:txBody>
      </p:sp>
    </p:spTree>
    <p:extLst>
      <p:ext uri="{BB962C8B-B14F-4D97-AF65-F5344CB8AC3E}">
        <p14:creationId xmlns:p14="http://schemas.microsoft.com/office/powerpoint/2010/main" val="4246603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Title+Content+PhotoLeft">
  <p:cSld name="6_Title+Content+PhotoLeft">
    <p:bg>
      <p:bgPr>
        <a:solidFill>
          <a:schemeClr val="lt1"/>
        </a:solidFill>
        <a:effectLst/>
      </p:bgPr>
    </p:bg>
    <p:spTree>
      <p:nvGrpSpPr>
        <p:cNvPr id="1" name="Shape 88"/>
        <p:cNvGrpSpPr/>
        <p:nvPr/>
      </p:nvGrpSpPr>
      <p:grpSpPr>
        <a:xfrm>
          <a:off x="0" y="0"/>
          <a:ext cx="0" cy="0"/>
          <a:chOff x="0" y="0"/>
          <a:chExt cx="0" cy="0"/>
        </a:xfrm>
      </p:grpSpPr>
      <p:sp>
        <p:nvSpPr>
          <p:cNvPr id="89" name="Google Shape;89;p13"/>
          <p:cNvSpPr/>
          <p:nvPr/>
        </p:nvSpPr>
        <p:spPr>
          <a:xfrm>
            <a:off x="-818985" y="641645"/>
            <a:ext cx="5726002" cy="5625681"/>
          </a:xfrm>
          <a:custGeom>
            <a:avLst/>
            <a:gdLst/>
            <a:ahLst/>
            <a:cxnLst/>
            <a:rect l="l" t="t" r="r" b="b"/>
            <a:pathLst>
              <a:path w="5899869" h="5796501" extrusionOk="0">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0" name="Google Shape;90;p13"/>
          <p:cNvSpPr txBox="1">
            <a:spLocks noGrp="1"/>
          </p:cNvSpPr>
          <p:nvPr>
            <p:ph type="ctrTitle"/>
          </p:nvPr>
        </p:nvSpPr>
        <p:spPr>
          <a:xfrm>
            <a:off x="-123568" y="188158"/>
            <a:ext cx="9005882" cy="608855"/>
          </a:xfrm>
          <a:prstGeom prst="rect">
            <a:avLst/>
          </a:prstGeom>
          <a:solidFill>
            <a:srgbClr val="006C92"/>
          </a:solidFill>
          <a:ln>
            <a:noFill/>
          </a:ln>
        </p:spPr>
        <p:txBody>
          <a:bodyPr spcFirstLastPara="1" wrap="square" lIns="457200" tIns="0" rIns="0" bIns="0" anchor="ctr" anchorCtr="0">
            <a:noAutofit/>
          </a:bodyPr>
          <a:lstStyle>
            <a:lvl1pPr lvl="0" algn="l">
              <a:lnSpc>
                <a:spcPct val="86666"/>
              </a:lnSpc>
              <a:spcBef>
                <a:spcPts val="0"/>
              </a:spcBef>
              <a:spcAft>
                <a:spcPts val="0"/>
              </a:spcAft>
              <a:buClr>
                <a:schemeClr val="lt1"/>
              </a:buClr>
              <a:buSzPts val="2250"/>
              <a:buFont typeface="Calibri"/>
              <a:buNone/>
              <a:defRPr sz="225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3"/>
          <p:cNvSpPr txBox="1">
            <a:spLocks noGrp="1"/>
          </p:cNvSpPr>
          <p:nvPr>
            <p:ph type="body" idx="1"/>
          </p:nvPr>
        </p:nvSpPr>
        <p:spPr>
          <a:xfrm>
            <a:off x="304800" y="1013572"/>
            <a:ext cx="4182979" cy="38727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C92"/>
                </a:solidFill>
              </a:defRPr>
            </a:lvl1pPr>
            <a:lvl2pPr marL="914400" lvl="1" indent="-228600" algn="l">
              <a:lnSpc>
                <a:spcPct val="90000"/>
              </a:lnSpc>
              <a:spcBef>
                <a:spcPts val="900"/>
              </a:spcBef>
              <a:spcAft>
                <a:spcPts val="0"/>
              </a:spcAft>
              <a:buClr>
                <a:srgbClr val="0C68AC"/>
              </a:buClr>
              <a:buSzPts val="1500"/>
              <a:buNone/>
              <a:defRPr sz="1500">
                <a:solidFill>
                  <a:srgbClr val="006C92"/>
                </a:solidFill>
              </a:defRPr>
            </a:lvl2pPr>
            <a:lvl3pPr marL="1371600" lvl="2" indent="-228600" algn="l">
              <a:lnSpc>
                <a:spcPct val="90000"/>
              </a:lnSpc>
              <a:spcBef>
                <a:spcPts val="900"/>
              </a:spcBef>
              <a:spcAft>
                <a:spcPts val="0"/>
              </a:spcAft>
              <a:buClr>
                <a:srgbClr val="0C68AC"/>
              </a:buClr>
              <a:buSzPts val="1500"/>
              <a:buNone/>
              <a:defRPr sz="1500">
                <a:solidFill>
                  <a:srgbClr val="006C92"/>
                </a:solidFill>
              </a:defRPr>
            </a:lvl3pPr>
            <a:lvl4pPr marL="1828800" lvl="3" indent="-228600" algn="l">
              <a:lnSpc>
                <a:spcPct val="90000"/>
              </a:lnSpc>
              <a:spcBef>
                <a:spcPts val="900"/>
              </a:spcBef>
              <a:spcAft>
                <a:spcPts val="0"/>
              </a:spcAft>
              <a:buClr>
                <a:srgbClr val="0C68AC"/>
              </a:buClr>
              <a:buSzPts val="1500"/>
              <a:buNone/>
              <a:defRPr sz="1500">
                <a:solidFill>
                  <a:srgbClr val="006C92"/>
                </a:solidFill>
              </a:defRPr>
            </a:lvl4pPr>
            <a:lvl5pPr marL="2286000" lvl="4" indent="-228600" algn="l">
              <a:lnSpc>
                <a:spcPct val="90000"/>
              </a:lnSpc>
              <a:spcBef>
                <a:spcPts val="900"/>
              </a:spcBef>
              <a:spcAft>
                <a:spcPts val="0"/>
              </a:spcAft>
              <a:buClr>
                <a:srgbClr val="0C68AC"/>
              </a:buClr>
              <a:buSzPts val="1500"/>
              <a:buNone/>
              <a:defRPr sz="1500">
                <a:solidFill>
                  <a:srgbClr val="006C92"/>
                </a:solidFill>
              </a:defRPr>
            </a:lvl5pPr>
            <a:lvl6pPr marL="2743200" lvl="5" indent="-342900" algn="l">
              <a:spcBef>
                <a:spcPts val="9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92" name="Google Shape;92;p13"/>
          <p:cNvSpPr txBox="1">
            <a:spLocks noGrp="1"/>
          </p:cNvSpPr>
          <p:nvPr>
            <p:ph type="body" idx="2"/>
          </p:nvPr>
        </p:nvSpPr>
        <p:spPr>
          <a:xfrm>
            <a:off x="4650205" y="1013572"/>
            <a:ext cx="4174959" cy="38727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50"/>
              </a:spcBef>
              <a:spcAft>
                <a:spcPts val="0"/>
              </a:spcAft>
              <a:buClr>
                <a:srgbClr val="0C68AC"/>
              </a:buClr>
              <a:buSzPts val="1500"/>
              <a:buNone/>
              <a:defRPr sz="1500">
                <a:solidFill>
                  <a:srgbClr val="006C92"/>
                </a:solidFill>
              </a:defRPr>
            </a:lvl1pPr>
            <a:lvl2pPr marL="914400" lvl="1" indent="-228600" algn="l">
              <a:lnSpc>
                <a:spcPct val="90000"/>
              </a:lnSpc>
              <a:spcBef>
                <a:spcPts val="900"/>
              </a:spcBef>
              <a:spcAft>
                <a:spcPts val="0"/>
              </a:spcAft>
              <a:buClr>
                <a:srgbClr val="0C68AC"/>
              </a:buClr>
              <a:buSzPts val="1500"/>
              <a:buNone/>
              <a:defRPr sz="1500">
                <a:solidFill>
                  <a:srgbClr val="006C92"/>
                </a:solidFill>
              </a:defRPr>
            </a:lvl2pPr>
            <a:lvl3pPr marL="1371600" lvl="2" indent="-228600" algn="l">
              <a:lnSpc>
                <a:spcPct val="90000"/>
              </a:lnSpc>
              <a:spcBef>
                <a:spcPts val="900"/>
              </a:spcBef>
              <a:spcAft>
                <a:spcPts val="0"/>
              </a:spcAft>
              <a:buClr>
                <a:srgbClr val="0C68AC"/>
              </a:buClr>
              <a:buSzPts val="1500"/>
              <a:buNone/>
              <a:defRPr sz="1500">
                <a:solidFill>
                  <a:srgbClr val="006C92"/>
                </a:solidFill>
              </a:defRPr>
            </a:lvl3pPr>
            <a:lvl4pPr marL="1828800" lvl="3" indent="-228600" algn="l">
              <a:lnSpc>
                <a:spcPct val="90000"/>
              </a:lnSpc>
              <a:spcBef>
                <a:spcPts val="900"/>
              </a:spcBef>
              <a:spcAft>
                <a:spcPts val="0"/>
              </a:spcAft>
              <a:buClr>
                <a:srgbClr val="0C68AC"/>
              </a:buClr>
              <a:buSzPts val="1500"/>
              <a:buNone/>
              <a:defRPr sz="1500">
                <a:solidFill>
                  <a:srgbClr val="006C92"/>
                </a:solidFill>
              </a:defRPr>
            </a:lvl4pPr>
            <a:lvl5pPr marL="2286000" lvl="4" indent="-228600" algn="l">
              <a:lnSpc>
                <a:spcPct val="90000"/>
              </a:lnSpc>
              <a:spcBef>
                <a:spcPts val="900"/>
              </a:spcBef>
              <a:spcAft>
                <a:spcPts val="0"/>
              </a:spcAft>
              <a:buClr>
                <a:srgbClr val="0C68AC"/>
              </a:buClr>
              <a:buSzPts val="1500"/>
              <a:buNone/>
              <a:defRPr sz="1500">
                <a:solidFill>
                  <a:srgbClr val="006C92"/>
                </a:solidFill>
              </a:defRPr>
            </a:lvl5pPr>
            <a:lvl6pPr marL="2743200" lvl="5" indent="-342900" algn="l">
              <a:spcBef>
                <a:spcPts val="9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1786569"/>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61926" y="164740"/>
            <a:ext cx="8810624" cy="55223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36B8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61925" y="870455"/>
            <a:ext cx="4324350" cy="343138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SzPts val="1800"/>
              <a:buChar char="•"/>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body" idx="2"/>
          </p:nvPr>
        </p:nvSpPr>
        <p:spPr>
          <a:xfrm>
            <a:off x="4657726" y="870455"/>
            <a:ext cx="4324349" cy="343138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SzPts val="1800"/>
              <a:buChar char="•"/>
              <a:defRPr/>
            </a:lvl1pPr>
            <a:lvl2pPr marL="685800" lvl="1" indent="-257175" algn="l">
              <a:lnSpc>
                <a:spcPct val="90000"/>
              </a:lnSpc>
              <a:spcBef>
                <a:spcPts val="375"/>
              </a:spcBef>
              <a:spcAft>
                <a:spcPts val="0"/>
              </a:spcAft>
              <a:buSzPts val="1800"/>
              <a:buChar char="•"/>
              <a:defRPr/>
            </a:lvl2pPr>
            <a:lvl3pPr marL="1028700" lvl="2" indent="-257175" algn="l">
              <a:lnSpc>
                <a:spcPct val="90000"/>
              </a:lnSpc>
              <a:spcBef>
                <a:spcPts val="375"/>
              </a:spcBef>
              <a:spcAft>
                <a:spcPts val="0"/>
              </a:spcAft>
              <a:buSzPts val="1800"/>
              <a:buChar char="•"/>
              <a:defRPr/>
            </a:lvl3pPr>
            <a:lvl4pPr marL="1371600" lvl="3" indent="-257175" algn="l">
              <a:lnSpc>
                <a:spcPct val="90000"/>
              </a:lnSpc>
              <a:spcBef>
                <a:spcPts val="375"/>
              </a:spcBef>
              <a:spcAft>
                <a:spcPts val="0"/>
              </a:spcAft>
              <a:buSzPts val="1800"/>
              <a:buChar char="•"/>
              <a:defRPr/>
            </a:lvl4pPr>
            <a:lvl5pPr marL="1714500" lvl="4" indent="-257175" algn="l">
              <a:lnSpc>
                <a:spcPct val="90000"/>
              </a:lnSpc>
              <a:spcBef>
                <a:spcPts val="375"/>
              </a:spcBef>
              <a:spcAft>
                <a:spcPts val="0"/>
              </a:spcAft>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1825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05978"/>
            <a:ext cx="8382000" cy="604838"/>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19163"/>
            <a:ext cx="8382000" cy="3538537"/>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9291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 White+Seal">
    <p:bg>
      <p:bgPr>
        <a:solidFill>
          <a:srgbClr val="006A96"/>
        </a:solidFill>
        <a:effectLst/>
      </p:bgPr>
    </p:bg>
    <p:spTree>
      <p:nvGrpSpPr>
        <p:cNvPr id="1" name=""/>
        <p:cNvGrpSpPr/>
        <p:nvPr/>
      </p:nvGrpSpPr>
      <p:grpSpPr>
        <a:xfrm>
          <a:off x="0" y="0"/>
          <a:ext cx="0" cy="0"/>
          <a:chOff x="0" y="0"/>
          <a:chExt cx="0" cy="0"/>
        </a:xfrm>
      </p:grpSpPr>
      <p:sp>
        <p:nvSpPr>
          <p:cNvPr id="12" name="Picture Placeholder 2"/>
          <p:cNvSpPr>
            <a:spLocks noGrp="1"/>
          </p:cNvSpPr>
          <p:nvPr>
            <p:ph type="pic" sz="quarter" idx="10" hasCustomPrompt="1"/>
          </p:nvPr>
        </p:nvSpPr>
        <p:spPr>
          <a:xfrm>
            <a:off x="0" y="0"/>
            <a:ext cx="9144000" cy="5143500"/>
          </a:xfrm>
        </p:spPr>
        <p:txBody>
          <a:bodyPr/>
          <a:lstStyle>
            <a:lvl1pPr marL="0" indent="0">
              <a:buNone/>
              <a:defRPr baseline="0">
                <a:solidFill>
                  <a:schemeClr val="bg1"/>
                </a:solidFill>
              </a:defRPr>
            </a:lvl1pPr>
          </a:lstStyle>
          <a:p>
            <a:r>
              <a:rPr lang="en-US" dirty="0"/>
              <a:t>Drag </a:t>
            </a:r>
            <a:r>
              <a:rPr lang="en-US" dirty="0" err="1"/>
              <a:t>adark</a:t>
            </a:r>
            <a:r>
              <a:rPr lang="en-US" dirty="0"/>
              <a:t> picture to placeholder or click icon to add</a:t>
            </a:r>
          </a:p>
        </p:txBody>
      </p:sp>
      <p:sp>
        <p:nvSpPr>
          <p:cNvPr id="5" name="Title 1"/>
          <p:cNvSpPr>
            <a:spLocks noGrp="1"/>
          </p:cNvSpPr>
          <p:nvPr>
            <p:ph type="ctrTitle" hasCustomPrompt="1"/>
          </p:nvPr>
        </p:nvSpPr>
        <p:spPr>
          <a:xfrm>
            <a:off x="288702" y="1383672"/>
            <a:ext cx="8548212" cy="1102519"/>
          </a:xfrm>
        </p:spPr>
        <p:txBody>
          <a:bodyPr lIns="0" tIns="0" rIns="0" bIns="0" anchor="b" anchorCtr="0">
            <a:noAutofit/>
          </a:bodyPr>
          <a:lstStyle>
            <a:lvl1pPr algn="l">
              <a:lnSpc>
                <a:spcPts val="2250"/>
              </a:lnSpc>
              <a:defRPr sz="2700" b="1" cap="all" baseline="0">
                <a:solidFill>
                  <a:srgbClr val="FFFFFF"/>
                </a:solidFill>
              </a:defRPr>
            </a:lvl1pPr>
          </a:lstStyle>
          <a:p>
            <a:r>
              <a:rPr lang="en-US" dirty="0"/>
              <a:t>Click to Add Title</a:t>
            </a:r>
          </a:p>
        </p:txBody>
      </p:sp>
      <p:sp>
        <p:nvSpPr>
          <p:cNvPr id="7" name="Subtitle 2"/>
          <p:cNvSpPr>
            <a:spLocks noGrp="1"/>
          </p:cNvSpPr>
          <p:nvPr>
            <p:ph type="subTitle" idx="1" hasCustomPrompt="1"/>
          </p:nvPr>
        </p:nvSpPr>
        <p:spPr>
          <a:xfrm>
            <a:off x="288702" y="2595839"/>
            <a:ext cx="8548212" cy="1714904"/>
          </a:xfrm>
        </p:spPr>
        <p:txBody>
          <a:bodyPr lIns="0" tIns="0" rIns="0" bIns="0">
            <a:noAutofit/>
          </a:bodyPr>
          <a:lstStyle>
            <a:lvl1pPr marL="0" indent="0" algn="l">
              <a:lnSpc>
                <a:spcPts val="1350"/>
              </a:lnSpc>
              <a:buNone/>
              <a:defRPr sz="1500" baseline="0">
                <a:solidFill>
                  <a:srgbClr val="FFFFFF"/>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4"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r>
              <a:rPr lang="en-US" dirty="0"/>
              <a:t>Click to Add Subtitle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447" y="4620437"/>
            <a:ext cx="3125537" cy="390693"/>
          </a:xfrm>
          <a:prstGeom prst="rect">
            <a:avLst/>
          </a:prstGeom>
        </p:spPr>
      </p:pic>
      <p:sp>
        <p:nvSpPr>
          <p:cNvPr id="11" name="Freeform 10"/>
          <p:cNvSpPr/>
          <p:nvPr userDrawn="1"/>
        </p:nvSpPr>
        <p:spPr>
          <a:xfrm>
            <a:off x="-105568" y="4571999"/>
            <a:ext cx="659146" cy="647597"/>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9869" h="5796501">
                <a:moveTo>
                  <a:pt x="4431664" y="3180611"/>
                </a:moveTo>
                <a:lnTo>
                  <a:pt x="5620384" y="4369332"/>
                </a:lnTo>
                <a:lnTo>
                  <a:pt x="4868985" y="5120730"/>
                </a:lnTo>
                <a:lnTo>
                  <a:pt x="2527325" y="5100851"/>
                </a:lnTo>
                <a:close/>
                <a:moveTo>
                  <a:pt x="1554481" y="282360"/>
                </a:moveTo>
                <a:lnTo>
                  <a:pt x="2743201" y="1471081"/>
                </a:lnTo>
                <a:lnTo>
                  <a:pt x="799106" y="3423126"/>
                </a:lnTo>
                <a:cubicBezTo>
                  <a:pt x="797781" y="2629321"/>
                  <a:pt x="796455" y="1835515"/>
                  <a:pt x="795130" y="1041710"/>
                </a:cubicBezTo>
                <a:close/>
                <a:moveTo>
                  <a:pt x="4711149" y="0"/>
                </a:moveTo>
                <a:lnTo>
                  <a:pt x="5899869" y="1188721"/>
                </a:lnTo>
                <a:lnTo>
                  <a:pt x="1307990" y="5796501"/>
                </a:lnTo>
                <a:lnTo>
                  <a:pt x="0" y="4735002"/>
                </a:lnTo>
                <a:close/>
              </a:path>
            </a:pathLst>
          </a:custGeom>
          <a:solidFill>
            <a:srgbClr val="007DB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77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Light Photo">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5143500"/>
          </a:xfrm>
        </p:spPr>
        <p:txBody>
          <a:bodyPr/>
          <a:lstStyle>
            <a:lvl1pPr marL="0" indent="0">
              <a:buNone/>
              <a:defRPr baseline="0"/>
            </a:lvl1pPr>
          </a:lstStyle>
          <a:p>
            <a:r>
              <a:rPr lang="en-US"/>
              <a:t>Drag a light picture to placeholder or click icon to add</a:t>
            </a:r>
          </a:p>
        </p:txBody>
      </p:sp>
      <p:sp>
        <p:nvSpPr>
          <p:cNvPr id="9" name="Title 1"/>
          <p:cNvSpPr>
            <a:spLocks noGrp="1"/>
          </p:cNvSpPr>
          <p:nvPr>
            <p:ph type="ctrTitle" hasCustomPrompt="1"/>
          </p:nvPr>
        </p:nvSpPr>
        <p:spPr>
          <a:xfrm>
            <a:off x="288702" y="1383672"/>
            <a:ext cx="8548212" cy="1102519"/>
          </a:xfrm>
        </p:spPr>
        <p:txBody>
          <a:bodyPr lIns="0" tIns="0" rIns="0" bIns="0" anchor="b" anchorCtr="0">
            <a:noAutofit/>
          </a:bodyPr>
          <a:lstStyle>
            <a:lvl1pPr algn="ctr">
              <a:lnSpc>
                <a:spcPts val="2250"/>
              </a:lnSpc>
              <a:defRPr sz="2700" b="1" cap="all" baseline="0">
                <a:solidFill>
                  <a:srgbClr val="006C92"/>
                </a:solidFill>
              </a:defRPr>
            </a:lvl1pPr>
          </a:lstStyle>
          <a:p>
            <a:r>
              <a:rPr lang="en-US" dirty="0"/>
              <a:t>Click to Add Title</a:t>
            </a:r>
          </a:p>
        </p:txBody>
      </p:sp>
      <p:sp>
        <p:nvSpPr>
          <p:cNvPr id="10" name="Subtitle 2"/>
          <p:cNvSpPr>
            <a:spLocks noGrp="1"/>
          </p:cNvSpPr>
          <p:nvPr>
            <p:ph type="subTitle" idx="1" hasCustomPrompt="1"/>
          </p:nvPr>
        </p:nvSpPr>
        <p:spPr>
          <a:xfrm>
            <a:off x="288702" y="2595839"/>
            <a:ext cx="8548212" cy="1714904"/>
          </a:xfrm>
        </p:spPr>
        <p:txBody>
          <a:bodyPr lIns="0" tIns="0" rIns="0" bIns="0">
            <a:noAutofit/>
          </a:bodyPr>
          <a:lstStyle>
            <a:lvl1pPr marL="0" indent="0" algn="ctr">
              <a:lnSpc>
                <a:spcPts val="1350"/>
              </a:lnSpc>
              <a:buNone/>
              <a:defRPr sz="1500" baseline="0">
                <a:solidFill>
                  <a:srgbClr val="006C92"/>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4"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r>
              <a:rPr lang="en-US" dirty="0"/>
              <a:t>Click to Add Subtitle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Slide">
    <p:bg>
      <p:bgPr>
        <a:solidFill>
          <a:srgbClr val="13294A"/>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5143500"/>
          </a:xfrm>
          <a:noFill/>
        </p:spPr>
        <p:txBody>
          <a:bodyPr/>
          <a:lstStyle>
            <a:lvl1pPr marL="0" indent="0">
              <a:buFontTx/>
              <a:buNone/>
              <a:defRPr baseline="0">
                <a:solidFill>
                  <a:schemeClr val="bg1"/>
                </a:solidFill>
              </a:defRPr>
            </a:lvl1pPr>
          </a:lstStyle>
          <a:p>
            <a:r>
              <a:rPr lang="en-US"/>
              <a:t>Drag dark picture to placeholder or click icon to add</a:t>
            </a:r>
          </a:p>
        </p:txBody>
      </p:sp>
      <p:sp>
        <p:nvSpPr>
          <p:cNvPr id="6" name="Title 1"/>
          <p:cNvSpPr>
            <a:spLocks noGrp="1"/>
          </p:cNvSpPr>
          <p:nvPr>
            <p:ph type="ctrTitle" hasCustomPrompt="1"/>
          </p:nvPr>
        </p:nvSpPr>
        <p:spPr>
          <a:xfrm>
            <a:off x="288702" y="1383672"/>
            <a:ext cx="8548212" cy="1102519"/>
          </a:xfrm>
        </p:spPr>
        <p:txBody>
          <a:bodyPr lIns="0" tIns="0" rIns="0" bIns="0" anchor="b" anchorCtr="0">
            <a:noAutofit/>
          </a:bodyPr>
          <a:lstStyle>
            <a:lvl1pPr algn="ctr">
              <a:lnSpc>
                <a:spcPts val="2250"/>
              </a:lnSpc>
              <a:defRPr sz="2700" b="1" cap="all" baseline="0">
                <a:solidFill>
                  <a:srgbClr val="FFFFFF"/>
                </a:solidFill>
              </a:defRPr>
            </a:lvl1pPr>
          </a:lstStyle>
          <a:p>
            <a:r>
              <a:rPr lang="en-US" dirty="0"/>
              <a:t>Click to Add Title</a:t>
            </a:r>
          </a:p>
        </p:txBody>
      </p:sp>
      <p:sp>
        <p:nvSpPr>
          <p:cNvPr id="7" name="Subtitle 2"/>
          <p:cNvSpPr>
            <a:spLocks noGrp="1"/>
          </p:cNvSpPr>
          <p:nvPr>
            <p:ph type="subTitle" idx="1" hasCustomPrompt="1"/>
          </p:nvPr>
        </p:nvSpPr>
        <p:spPr>
          <a:xfrm>
            <a:off x="288702" y="2595839"/>
            <a:ext cx="8548212" cy="1714904"/>
          </a:xfrm>
        </p:spPr>
        <p:txBody>
          <a:bodyPr lIns="0" tIns="0" rIns="0" bIns="0">
            <a:noAutofit/>
          </a:bodyPr>
          <a:lstStyle>
            <a:lvl1pPr marL="0" indent="0" algn="ctr">
              <a:lnSpc>
                <a:spcPts val="1350"/>
              </a:lnSpc>
              <a:buNone/>
              <a:defRPr sz="1500" baseline="0">
                <a:solidFill>
                  <a:srgbClr val="FFFFFF"/>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4"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r>
              <a:rPr lang="en-US" dirty="0"/>
              <a:t>Click to Add Subtitle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447" y="4620437"/>
            <a:ext cx="3125537" cy="390693"/>
          </a:xfrm>
          <a:prstGeom prst="rect">
            <a:avLst/>
          </a:prstGeom>
        </p:spPr>
      </p:pic>
      <p:sp>
        <p:nvSpPr>
          <p:cNvPr id="10" name="Freeform 9"/>
          <p:cNvSpPr/>
          <p:nvPr userDrawn="1"/>
        </p:nvSpPr>
        <p:spPr>
          <a:xfrm>
            <a:off x="-105568" y="4571999"/>
            <a:ext cx="659146" cy="647597"/>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9869" h="5796501">
                <a:moveTo>
                  <a:pt x="4431664" y="3180611"/>
                </a:moveTo>
                <a:lnTo>
                  <a:pt x="5620384" y="4369332"/>
                </a:lnTo>
                <a:lnTo>
                  <a:pt x="4868985" y="5120730"/>
                </a:lnTo>
                <a:lnTo>
                  <a:pt x="2527325" y="5100851"/>
                </a:lnTo>
                <a:close/>
                <a:moveTo>
                  <a:pt x="1554481" y="282360"/>
                </a:moveTo>
                <a:lnTo>
                  <a:pt x="2743201" y="1471081"/>
                </a:lnTo>
                <a:lnTo>
                  <a:pt x="799106" y="3423126"/>
                </a:lnTo>
                <a:cubicBezTo>
                  <a:pt x="797781" y="2629321"/>
                  <a:pt x="796455" y="1835515"/>
                  <a:pt x="795130" y="1041710"/>
                </a:cubicBezTo>
                <a:close/>
                <a:moveTo>
                  <a:pt x="4711149" y="0"/>
                </a:moveTo>
                <a:lnTo>
                  <a:pt x="5899869" y="1188721"/>
                </a:lnTo>
                <a:lnTo>
                  <a:pt x="1307990" y="5796501"/>
                </a:lnTo>
                <a:lnTo>
                  <a:pt x="0" y="4735002"/>
                </a:lnTo>
                <a:close/>
              </a:path>
            </a:pathLst>
          </a:custGeom>
          <a:solidFill>
            <a:srgbClr val="007DB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ection Slide">
    <p:bg>
      <p:bgPr>
        <a:solidFill>
          <a:srgbClr val="006A96"/>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sz="quarter" idx="10" hasCustomPrompt="1"/>
          </p:nvPr>
        </p:nvSpPr>
        <p:spPr>
          <a:xfrm>
            <a:off x="0" y="0"/>
            <a:ext cx="9144000" cy="5143500"/>
          </a:xfrm>
        </p:spPr>
        <p:txBody>
          <a:bodyPr/>
          <a:lstStyle>
            <a:lvl1pPr marL="0" indent="0">
              <a:buNone/>
              <a:defRPr baseline="0">
                <a:solidFill>
                  <a:schemeClr val="bg1"/>
                </a:solidFill>
              </a:defRPr>
            </a:lvl1pPr>
          </a:lstStyle>
          <a:p>
            <a:r>
              <a:rPr lang="en-US"/>
              <a:t>Drag dark picture to placeholder or click icon to add</a:t>
            </a:r>
          </a:p>
        </p:txBody>
      </p:sp>
      <p:sp>
        <p:nvSpPr>
          <p:cNvPr id="11" name="Title 1"/>
          <p:cNvSpPr>
            <a:spLocks noGrp="1"/>
          </p:cNvSpPr>
          <p:nvPr>
            <p:ph type="ctrTitle" hasCustomPrompt="1"/>
          </p:nvPr>
        </p:nvSpPr>
        <p:spPr>
          <a:xfrm>
            <a:off x="288702" y="1383672"/>
            <a:ext cx="8548212" cy="1102519"/>
          </a:xfrm>
        </p:spPr>
        <p:txBody>
          <a:bodyPr lIns="0" tIns="0" rIns="0" bIns="0" anchor="b" anchorCtr="0">
            <a:noAutofit/>
          </a:bodyPr>
          <a:lstStyle>
            <a:lvl1pPr algn="ctr">
              <a:lnSpc>
                <a:spcPts val="2250"/>
              </a:lnSpc>
              <a:defRPr sz="2700" b="1" cap="all" baseline="0">
                <a:solidFill>
                  <a:srgbClr val="FFFFFF"/>
                </a:solidFill>
              </a:defRPr>
            </a:lvl1pPr>
          </a:lstStyle>
          <a:p>
            <a:r>
              <a:rPr lang="en-US" dirty="0"/>
              <a:t>Click to Add Title</a:t>
            </a:r>
          </a:p>
        </p:txBody>
      </p:sp>
      <p:sp>
        <p:nvSpPr>
          <p:cNvPr id="12" name="Subtitle 2"/>
          <p:cNvSpPr>
            <a:spLocks noGrp="1"/>
          </p:cNvSpPr>
          <p:nvPr>
            <p:ph type="subTitle" idx="1" hasCustomPrompt="1"/>
          </p:nvPr>
        </p:nvSpPr>
        <p:spPr>
          <a:xfrm>
            <a:off x="288702" y="2595839"/>
            <a:ext cx="8548212" cy="1714904"/>
          </a:xfrm>
        </p:spPr>
        <p:txBody>
          <a:bodyPr lIns="0" tIns="0" rIns="0" bIns="0">
            <a:noAutofit/>
          </a:bodyPr>
          <a:lstStyle>
            <a:lvl1pPr marL="0" indent="0" algn="ctr">
              <a:lnSpc>
                <a:spcPts val="1350"/>
              </a:lnSpc>
              <a:buNone/>
              <a:defRPr sz="1500" baseline="0">
                <a:solidFill>
                  <a:srgbClr val="FFFFFF"/>
                </a:solidFill>
              </a:defRPr>
            </a:lvl1pPr>
            <a:lvl2pPr marL="257129" indent="0" algn="ctr">
              <a:buNone/>
              <a:defRPr>
                <a:solidFill>
                  <a:schemeClr val="tx1">
                    <a:tint val="75000"/>
                  </a:schemeClr>
                </a:solidFill>
              </a:defRPr>
            </a:lvl2pPr>
            <a:lvl3pPr marL="514259" indent="0" algn="ctr">
              <a:buNone/>
              <a:defRPr>
                <a:solidFill>
                  <a:schemeClr val="tx1">
                    <a:tint val="75000"/>
                  </a:schemeClr>
                </a:solidFill>
              </a:defRPr>
            </a:lvl3pPr>
            <a:lvl4pPr marL="771386" indent="0" algn="ctr">
              <a:buNone/>
              <a:defRPr>
                <a:solidFill>
                  <a:schemeClr val="tx1">
                    <a:tint val="75000"/>
                  </a:schemeClr>
                </a:solidFill>
              </a:defRPr>
            </a:lvl4pPr>
            <a:lvl5pPr marL="1028514" indent="0" algn="ctr">
              <a:buNone/>
              <a:defRPr>
                <a:solidFill>
                  <a:schemeClr val="tx1">
                    <a:tint val="75000"/>
                  </a:schemeClr>
                </a:solidFill>
              </a:defRPr>
            </a:lvl5pPr>
            <a:lvl6pPr marL="1285642" indent="0" algn="ctr">
              <a:buNone/>
              <a:defRPr>
                <a:solidFill>
                  <a:schemeClr val="tx1">
                    <a:tint val="75000"/>
                  </a:schemeClr>
                </a:solidFill>
              </a:defRPr>
            </a:lvl6pPr>
            <a:lvl7pPr marL="1542770" indent="0" algn="ctr">
              <a:buNone/>
              <a:defRPr>
                <a:solidFill>
                  <a:schemeClr val="tx1">
                    <a:tint val="75000"/>
                  </a:schemeClr>
                </a:solidFill>
              </a:defRPr>
            </a:lvl7pPr>
            <a:lvl8pPr marL="1799899" indent="0" algn="ctr">
              <a:buNone/>
              <a:defRPr>
                <a:solidFill>
                  <a:schemeClr val="tx1">
                    <a:tint val="75000"/>
                  </a:schemeClr>
                </a:solidFill>
              </a:defRPr>
            </a:lvl8pPr>
            <a:lvl9pPr marL="2057027" indent="0" algn="ctr">
              <a:buNone/>
              <a:defRPr>
                <a:solidFill>
                  <a:schemeClr val="tx1">
                    <a:tint val="75000"/>
                  </a:schemeClr>
                </a:solidFill>
              </a:defRPr>
            </a:lvl9pPr>
          </a:lstStyle>
          <a:p>
            <a:r>
              <a:rPr lang="en-US" dirty="0"/>
              <a:t>Click to Add Subtitle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9447" y="4620437"/>
            <a:ext cx="3125537" cy="390693"/>
          </a:xfrm>
          <a:prstGeom prst="rect">
            <a:avLst/>
          </a:prstGeom>
        </p:spPr>
      </p:pic>
      <p:sp>
        <p:nvSpPr>
          <p:cNvPr id="5" name="Freeform 4"/>
          <p:cNvSpPr/>
          <p:nvPr userDrawn="1"/>
        </p:nvSpPr>
        <p:spPr>
          <a:xfrm>
            <a:off x="-105568" y="4571999"/>
            <a:ext cx="659146" cy="647597"/>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9869" h="5796501">
                <a:moveTo>
                  <a:pt x="4431664" y="3180611"/>
                </a:moveTo>
                <a:lnTo>
                  <a:pt x="5620384" y="4369332"/>
                </a:lnTo>
                <a:lnTo>
                  <a:pt x="4868985" y="5120730"/>
                </a:lnTo>
                <a:lnTo>
                  <a:pt x="2527325" y="5100851"/>
                </a:lnTo>
                <a:close/>
                <a:moveTo>
                  <a:pt x="1554481" y="282360"/>
                </a:moveTo>
                <a:lnTo>
                  <a:pt x="2743201" y="1471081"/>
                </a:lnTo>
                <a:lnTo>
                  <a:pt x="799106" y="3423126"/>
                </a:lnTo>
                <a:cubicBezTo>
                  <a:pt x="797781" y="2629321"/>
                  <a:pt x="796455" y="1835515"/>
                  <a:pt x="795130" y="1041710"/>
                </a:cubicBezTo>
                <a:close/>
                <a:moveTo>
                  <a:pt x="4711149" y="0"/>
                </a:moveTo>
                <a:lnTo>
                  <a:pt x="5899869" y="1188721"/>
                </a:lnTo>
                <a:lnTo>
                  <a:pt x="1307990" y="5796501"/>
                </a:lnTo>
                <a:lnTo>
                  <a:pt x="0" y="4735002"/>
                </a:lnTo>
                <a:close/>
              </a:path>
            </a:pathLst>
          </a:custGeom>
          <a:solidFill>
            <a:srgbClr val="007DB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Slide">
    <p:bg>
      <p:bgPr>
        <a:solidFill>
          <a:schemeClr val="bg1"/>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 y="2"/>
            <a:ext cx="4570833" cy="5142075"/>
          </a:xfrm>
          <a:blipFill dpi="0" rotWithShape="1">
            <a:blip r:embed="rId2" cstate="screen">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731" b="1" cap="none" baseline="0">
                <a:gradFill>
                  <a:gsLst>
                    <a:gs pos="0">
                      <a:srgbClr val="FFFFFF"/>
                    </a:gs>
                    <a:gs pos="27000">
                      <a:srgbClr val="FFFFFF"/>
                    </a:gs>
                  </a:gsLst>
                  <a:lin ang="5400000" scaled="0"/>
                </a:gradFill>
                <a:latin typeface="Arial"/>
              </a:defRPr>
            </a:lvl1pPr>
          </a:lstStyle>
          <a:p>
            <a:r>
              <a:rPr lang="en-US"/>
              <a:t>Drag picture to placeholder or click icon to add</a:t>
            </a:r>
          </a:p>
        </p:txBody>
      </p:sp>
      <p:sp>
        <p:nvSpPr>
          <p:cNvPr id="12" name="Title 1"/>
          <p:cNvSpPr>
            <a:spLocks noGrp="1"/>
          </p:cNvSpPr>
          <p:nvPr>
            <p:ph type="ctrTitle" hasCustomPrompt="1"/>
          </p:nvPr>
        </p:nvSpPr>
        <p:spPr>
          <a:xfrm>
            <a:off x="4869706" y="194620"/>
            <a:ext cx="4376661" cy="1179464"/>
          </a:xfrm>
          <a:noFill/>
        </p:spPr>
        <p:txBody>
          <a:bodyPr lIns="182880" tIns="182880" rIns="274320" bIns="182880" anchor="ctr" anchorCtr="0">
            <a:noAutofit/>
          </a:bodyPr>
          <a:lstStyle>
            <a:lvl1pPr algn="l">
              <a:lnSpc>
                <a:spcPts val="2250"/>
              </a:lnSpc>
              <a:defRPr sz="2400" b="1" baseline="0">
                <a:solidFill>
                  <a:srgbClr val="006A96"/>
                </a:solidFill>
              </a:defRPr>
            </a:lvl1pPr>
          </a:lstStyle>
          <a:p>
            <a:r>
              <a:rPr lang="en-US" dirty="0"/>
              <a:t>CLICK TO ADD TITLE</a:t>
            </a:r>
          </a:p>
        </p:txBody>
      </p:sp>
      <p:sp>
        <p:nvSpPr>
          <p:cNvPr id="5" name="Content Placeholder 2"/>
          <p:cNvSpPr>
            <a:spLocks noGrp="1"/>
          </p:cNvSpPr>
          <p:nvPr>
            <p:ph idx="11" hasCustomPrompt="1"/>
          </p:nvPr>
        </p:nvSpPr>
        <p:spPr>
          <a:xfrm>
            <a:off x="5048410" y="1504150"/>
            <a:ext cx="3766584" cy="3417474"/>
          </a:xfrm>
        </p:spPr>
        <p:txBody>
          <a:bodyPr lIns="0" tIns="0" rIns="0" bIns="0"/>
          <a:lstStyle>
            <a:lvl1pPr marL="0" indent="0">
              <a:lnSpc>
                <a:spcPts val="1350"/>
              </a:lnSpc>
              <a:spcBef>
                <a:spcPts val="450"/>
              </a:spcBef>
              <a:spcAft>
                <a:spcPts val="900"/>
              </a:spcAft>
              <a:buClr>
                <a:srgbClr val="0C68AC"/>
              </a:buClr>
              <a:buNone/>
              <a:defRPr sz="1500">
                <a:solidFill>
                  <a:srgbClr val="006C92"/>
                </a:solidFill>
              </a:defRPr>
            </a:lvl1pPr>
            <a:lvl2pPr marL="257127" indent="0">
              <a:lnSpc>
                <a:spcPts val="1350"/>
              </a:lnSpc>
              <a:spcBef>
                <a:spcPts val="450"/>
              </a:spcBef>
              <a:spcAft>
                <a:spcPts val="900"/>
              </a:spcAft>
              <a:buClr>
                <a:srgbClr val="0C68AC"/>
              </a:buClr>
              <a:buNone/>
              <a:defRPr sz="1500">
                <a:solidFill>
                  <a:srgbClr val="006C92"/>
                </a:solidFill>
              </a:defRPr>
            </a:lvl2pPr>
            <a:lvl3pPr marL="514257" indent="0">
              <a:lnSpc>
                <a:spcPts val="1350"/>
              </a:lnSpc>
              <a:spcBef>
                <a:spcPts val="450"/>
              </a:spcBef>
              <a:spcAft>
                <a:spcPts val="900"/>
              </a:spcAft>
              <a:buClr>
                <a:srgbClr val="0C68AC"/>
              </a:buClr>
              <a:buNone/>
              <a:defRPr sz="1500">
                <a:solidFill>
                  <a:srgbClr val="006C92"/>
                </a:solidFill>
              </a:defRPr>
            </a:lvl3pPr>
            <a:lvl4pPr marL="771385" indent="0">
              <a:lnSpc>
                <a:spcPts val="1350"/>
              </a:lnSpc>
              <a:spcBef>
                <a:spcPts val="450"/>
              </a:spcBef>
              <a:spcAft>
                <a:spcPts val="900"/>
              </a:spcAft>
              <a:buClr>
                <a:srgbClr val="0C68AC"/>
              </a:buClr>
              <a:buNone/>
              <a:defRPr sz="1500">
                <a:solidFill>
                  <a:srgbClr val="006C92"/>
                </a:solidFill>
              </a:defRPr>
            </a:lvl4pPr>
            <a:lvl5pPr marL="1028513" indent="0">
              <a:lnSpc>
                <a:spcPts val="1350"/>
              </a:lnSpc>
              <a:spcBef>
                <a:spcPts val="450"/>
              </a:spcBef>
              <a:spcAft>
                <a:spcPts val="900"/>
              </a:spcAft>
              <a:buClr>
                <a:srgbClr val="0C68AC"/>
              </a:buClr>
              <a:buNone/>
              <a:defRPr sz="1500">
                <a:solidFill>
                  <a:srgbClr val="006C9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3287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rgbClr val="006A96"/>
        </a:solidFill>
        <a:effectLst/>
      </p:bgPr>
    </p:bg>
    <p:spTree>
      <p:nvGrpSpPr>
        <p:cNvPr id="1" name=""/>
        <p:cNvGrpSpPr/>
        <p:nvPr/>
      </p:nvGrpSpPr>
      <p:grpSpPr>
        <a:xfrm>
          <a:off x="0" y="0"/>
          <a:ext cx="0" cy="0"/>
          <a:chOff x="0" y="0"/>
          <a:chExt cx="0" cy="0"/>
        </a:xfrm>
      </p:grpSpPr>
      <p:sp>
        <p:nvSpPr>
          <p:cNvPr id="10" name="Picture Placeholder 4"/>
          <p:cNvSpPr>
            <a:spLocks noGrp="1"/>
          </p:cNvSpPr>
          <p:nvPr>
            <p:ph type="pic" sz="quarter" idx="10"/>
          </p:nvPr>
        </p:nvSpPr>
        <p:spPr bwMode="ltGray">
          <a:xfrm>
            <a:off x="6" y="2"/>
            <a:ext cx="4570833" cy="5142075"/>
          </a:xfrm>
          <a:blipFill rotWithShape="1">
            <a:blip r:embed="rId2" cstate="screen">
              <a:extLst>
                <a:ext uri="{28A0092B-C50C-407E-A947-70E740481C1C}">
                  <a14:useLocalDpi xmlns:a14="http://schemas.microsoft.com/office/drawing/2010/main"/>
                </a:ext>
              </a:extLst>
            </a:blip>
            <a:stretch>
              <a:fillRect/>
            </a:stretch>
          </a:blipFill>
        </p:spPr>
        <p:txBody>
          <a:bodyPr tIns="451805" anchor="ctr" anchorCtr="0">
            <a:noAutofit/>
          </a:bodyPr>
          <a:lstStyle>
            <a:lvl1pPr marL="0" indent="0" algn="ctr">
              <a:buNone/>
              <a:defRPr sz="731" b="1" cap="none" baseline="0">
                <a:gradFill>
                  <a:gsLst>
                    <a:gs pos="0">
                      <a:srgbClr val="FFFFFF"/>
                    </a:gs>
                    <a:gs pos="27000">
                      <a:srgbClr val="FFFFFF"/>
                    </a:gs>
                  </a:gsLst>
                  <a:lin ang="5400000" scaled="0"/>
                </a:gradFill>
                <a:latin typeface="Arial"/>
              </a:defRPr>
            </a:lvl1pPr>
          </a:lstStyle>
          <a:p>
            <a:r>
              <a:rPr lang="en-US"/>
              <a:t>Drag picture to placeholder or click icon to add</a:t>
            </a:r>
          </a:p>
        </p:txBody>
      </p:sp>
      <p:sp>
        <p:nvSpPr>
          <p:cNvPr id="5" name="Title 1"/>
          <p:cNvSpPr>
            <a:spLocks noGrp="1"/>
          </p:cNvSpPr>
          <p:nvPr>
            <p:ph type="ctrTitle" hasCustomPrompt="1"/>
          </p:nvPr>
        </p:nvSpPr>
        <p:spPr>
          <a:xfrm>
            <a:off x="4869706" y="194620"/>
            <a:ext cx="4376661" cy="1179464"/>
          </a:xfrm>
          <a:noFill/>
        </p:spPr>
        <p:txBody>
          <a:bodyPr lIns="182880" tIns="182880" rIns="274320" bIns="182880" anchor="ctr" anchorCtr="0">
            <a:noAutofit/>
          </a:bodyPr>
          <a:lstStyle>
            <a:lvl1pPr algn="l">
              <a:lnSpc>
                <a:spcPts val="2250"/>
              </a:lnSpc>
              <a:defRPr sz="2400" b="1" baseline="0">
                <a:solidFill>
                  <a:schemeClr val="bg2"/>
                </a:solidFill>
              </a:defRPr>
            </a:lvl1pPr>
          </a:lstStyle>
          <a:p>
            <a:r>
              <a:rPr lang="en-US" dirty="0"/>
              <a:t>CLICK TO ADD TITLE</a:t>
            </a:r>
          </a:p>
        </p:txBody>
      </p:sp>
      <p:sp>
        <p:nvSpPr>
          <p:cNvPr id="6" name="Content Placeholder 2"/>
          <p:cNvSpPr>
            <a:spLocks noGrp="1"/>
          </p:cNvSpPr>
          <p:nvPr>
            <p:ph idx="11" hasCustomPrompt="1"/>
          </p:nvPr>
        </p:nvSpPr>
        <p:spPr>
          <a:xfrm>
            <a:off x="5048410" y="1504150"/>
            <a:ext cx="3766584" cy="3417474"/>
          </a:xfrm>
        </p:spPr>
        <p:txBody>
          <a:bodyPr lIns="0" tIns="0" rIns="0" bIns="0"/>
          <a:lstStyle>
            <a:lvl1pPr marL="0" indent="0">
              <a:lnSpc>
                <a:spcPts val="1350"/>
              </a:lnSpc>
              <a:spcBef>
                <a:spcPts val="450"/>
              </a:spcBef>
              <a:spcAft>
                <a:spcPts val="900"/>
              </a:spcAft>
              <a:buClr>
                <a:srgbClr val="0C68AC"/>
              </a:buClr>
              <a:buNone/>
              <a:defRPr sz="1500">
                <a:solidFill>
                  <a:schemeClr val="bg1"/>
                </a:solidFill>
              </a:defRPr>
            </a:lvl1pPr>
            <a:lvl2pPr marL="257127" indent="0">
              <a:lnSpc>
                <a:spcPts val="1350"/>
              </a:lnSpc>
              <a:spcBef>
                <a:spcPts val="450"/>
              </a:spcBef>
              <a:spcAft>
                <a:spcPts val="900"/>
              </a:spcAft>
              <a:buClr>
                <a:srgbClr val="0C68AC"/>
              </a:buClr>
              <a:buNone/>
              <a:defRPr sz="1500">
                <a:solidFill>
                  <a:schemeClr val="bg1"/>
                </a:solidFill>
              </a:defRPr>
            </a:lvl2pPr>
            <a:lvl3pPr marL="514257" indent="0">
              <a:lnSpc>
                <a:spcPts val="1350"/>
              </a:lnSpc>
              <a:spcBef>
                <a:spcPts val="450"/>
              </a:spcBef>
              <a:spcAft>
                <a:spcPts val="900"/>
              </a:spcAft>
              <a:buClr>
                <a:srgbClr val="0C68AC"/>
              </a:buClr>
              <a:buNone/>
              <a:defRPr sz="1500">
                <a:solidFill>
                  <a:schemeClr val="bg1"/>
                </a:solidFill>
              </a:defRPr>
            </a:lvl3pPr>
            <a:lvl4pPr marL="771385" indent="0">
              <a:lnSpc>
                <a:spcPts val="1350"/>
              </a:lnSpc>
              <a:spcBef>
                <a:spcPts val="450"/>
              </a:spcBef>
              <a:spcAft>
                <a:spcPts val="900"/>
              </a:spcAft>
              <a:buClr>
                <a:srgbClr val="0C68AC"/>
              </a:buClr>
              <a:buNone/>
              <a:defRPr sz="1500">
                <a:solidFill>
                  <a:schemeClr val="bg1"/>
                </a:solidFill>
              </a:defRPr>
            </a:lvl4pPr>
            <a:lvl5pPr marL="1028513" indent="0">
              <a:lnSpc>
                <a:spcPts val="1350"/>
              </a:lnSpc>
              <a:spcBef>
                <a:spcPts val="450"/>
              </a:spcBef>
              <a:spcAft>
                <a:spcPts val="900"/>
              </a:spcAft>
              <a:buClr>
                <a:srgbClr val="0C68AC"/>
              </a:buClr>
              <a:buNone/>
              <a:defRPr sz="15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676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ne">
    <p:bg>
      <p:bgPr>
        <a:solidFill>
          <a:schemeClr val="bg1"/>
        </a:solidFill>
        <a:effectLst/>
      </p:bgPr>
    </p:bg>
    <p:spTree>
      <p:nvGrpSpPr>
        <p:cNvPr id="1" name=""/>
        <p:cNvGrpSpPr/>
        <p:nvPr/>
      </p:nvGrpSpPr>
      <p:grpSpPr>
        <a:xfrm>
          <a:off x="0" y="0"/>
          <a:ext cx="0" cy="0"/>
          <a:chOff x="0" y="0"/>
          <a:chExt cx="0" cy="0"/>
        </a:xfrm>
      </p:grpSpPr>
      <p:sp>
        <p:nvSpPr>
          <p:cNvPr id="8" name="Freeform 7"/>
          <p:cNvSpPr/>
          <p:nvPr userDrawn="1"/>
        </p:nvSpPr>
        <p:spPr>
          <a:xfrm>
            <a:off x="-818985" y="641645"/>
            <a:ext cx="5726002" cy="5625681"/>
          </a:xfrm>
          <a:custGeom>
            <a:avLst/>
            <a:gdLst>
              <a:gd name="connsiteX0" fmla="*/ 4431664 w 5899869"/>
              <a:gd name="connsiteY0" fmla="*/ 3180611 h 5796501"/>
              <a:gd name="connsiteX1" fmla="*/ 5620384 w 5899869"/>
              <a:gd name="connsiteY1" fmla="*/ 4369332 h 5796501"/>
              <a:gd name="connsiteX2" fmla="*/ 4868985 w 5899869"/>
              <a:gd name="connsiteY2" fmla="*/ 5120730 h 5796501"/>
              <a:gd name="connsiteX3" fmla="*/ 2527325 w 5899869"/>
              <a:gd name="connsiteY3" fmla="*/ 5100851 h 5796501"/>
              <a:gd name="connsiteX4" fmla="*/ 1554481 w 5899869"/>
              <a:gd name="connsiteY4" fmla="*/ 282360 h 5796501"/>
              <a:gd name="connsiteX5" fmla="*/ 2743201 w 5899869"/>
              <a:gd name="connsiteY5" fmla="*/ 1471081 h 5796501"/>
              <a:gd name="connsiteX6" fmla="*/ 799106 w 5899869"/>
              <a:gd name="connsiteY6" fmla="*/ 3423126 h 5796501"/>
              <a:gd name="connsiteX7" fmla="*/ 795130 w 5899869"/>
              <a:gd name="connsiteY7" fmla="*/ 1041710 h 5796501"/>
              <a:gd name="connsiteX8" fmla="*/ 4711149 w 5899869"/>
              <a:gd name="connsiteY8" fmla="*/ 0 h 5796501"/>
              <a:gd name="connsiteX9" fmla="*/ 5899869 w 5899869"/>
              <a:gd name="connsiteY9" fmla="*/ 1188721 h 5796501"/>
              <a:gd name="connsiteX10" fmla="*/ 1307990 w 5899869"/>
              <a:gd name="connsiteY10" fmla="*/ 5796501 h 5796501"/>
              <a:gd name="connsiteX11" fmla="*/ 0 w 5899869"/>
              <a:gd name="connsiteY11" fmla="*/ 4735002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527325 w 5899869"/>
              <a:gd name="connsiteY3" fmla="*/ 5100851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 name="connsiteX0" fmla="*/ 4431664 w 5899869"/>
              <a:gd name="connsiteY0" fmla="*/ 3180611 h 5796501"/>
              <a:gd name="connsiteX1" fmla="*/ 5620384 w 5899869"/>
              <a:gd name="connsiteY1" fmla="*/ 4369332 h 5796501"/>
              <a:gd name="connsiteX2" fmla="*/ 5327337 w 5899869"/>
              <a:gd name="connsiteY2" fmla="*/ 4679355 h 5796501"/>
              <a:gd name="connsiteX3" fmla="*/ 2960212 w 5899869"/>
              <a:gd name="connsiteY3" fmla="*/ 4667965 h 5796501"/>
              <a:gd name="connsiteX4" fmla="*/ 4431664 w 5899869"/>
              <a:gd name="connsiteY4" fmla="*/ 3180611 h 5796501"/>
              <a:gd name="connsiteX5" fmla="*/ 1554481 w 5899869"/>
              <a:gd name="connsiteY5" fmla="*/ 282360 h 5796501"/>
              <a:gd name="connsiteX6" fmla="*/ 2743201 w 5899869"/>
              <a:gd name="connsiteY6" fmla="*/ 1471081 h 5796501"/>
              <a:gd name="connsiteX7" fmla="*/ 799106 w 5899869"/>
              <a:gd name="connsiteY7" fmla="*/ 3423126 h 5796501"/>
              <a:gd name="connsiteX8" fmla="*/ 795130 w 5899869"/>
              <a:gd name="connsiteY8" fmla="*/ 1041710 h 5796501"/>
              <a:gd name="connsiteX9" fmla="*/ 1554481 w 5899869"/>
              <a:gd name="connsiteY9" fmla="*/ 282360 h 5796501"/>
              <a:gd name="connsiteX10" fmla="*/ 4711149 w 5899869"/>
              <a:gd name="connsiteY10" fmla="*/ 0 h 5796501"/>
              <a:gd name="connsiteX11" fmla="*/ 5899869 w 5899869"/>
              <a:gd name="connsiteY11" fmla="*/ 1188721 h 5796501"/>
              <a:gd name="connsiteX12" fmla="*/ 1307990 w 5899869"/>
              <a:gd name="connsiteY12" fmla="*/ 5796501 h 5796501"/>
              <a:gd name="connsiteX13" fmla="*/ 0 w 5899869"/>
              <a:gd name="connsiteY13" fmla="*/ 4735002 h 5796501"/>
              <a:gd name="connsiteX14" fmla="*/ 4711149 w 5899869"/>
              <a:gd name="connsiteY14" fmla="*/ 0 h 579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9869" h="5796501">
                <a:moveTo>
                  <a:pt x="4431664" y="3180611"/>
                </a:moveTo>
                <a:lnTo>
                  <a:pt x="5620384" y="4369332"/>
                </a:lnTo>
                <a:lnTo>
                  <a:pt x="5327337" y="4679355"/>
                </a:lnTo>
                <a:lnTo>
                  <a:pt x="2960212" y="4667965"/>
                </a:lnTo>
                <a:lnTo>
                  <a:pt x="4431664" y="3180611"/>
                </a:lnTo>
                <a:close/>
                <a:moveTo>
                  <a:pt x="1554481" y="282360"/>
                </a:moveTo>
                <a:lnTo>
                  <a:pt x="2743201" y="1471081"/>
                </a:lnTo>
                <a:lnTo>
                  <a:pt x="799106" y="3423126"/>
                </a:lnTo>
                <a:cubicBezTo>
                  <a:pt x="797781" y="2629321"/>
                  <a:pt x="796455" y="1835515"/>
                  <a:pt x="795130" y="1041710"/>
                </a:cubicBezTo>
                <a:lnTo>
                  <a:pt x="1554481" y="282360"/>
                </a:lnTo>
                <a:close/>
                <a:moveTo>
                  <a:pt x="4711149" y="0"/>
                </a:moveTo>
                <a:lnTo>
                  <a:pt x="5899869" y="1188721"/>
                </a:lnTo>
                <a:lnTo>
                  <a:pt x="1307990" y="5796501"/>
                </a:lnTo>
                <a:lnTo>
                  <a:pt x="0" y="4735002"/>
                </a:lnTo>
                <a:lnTo>
                  <a:pt x="4711149" y="0"/>
                </a:lnTo>
                <a:close/>
              </a:path>
            </a:pathLst>
          </a:custGeom>
          <a:solidFill>
            <a:srgbClr val="006A96">
              <a:alpha val="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4"/>
          <p:cNvSpPr>
            <a:spLocks noGrp="1"/>
          </p:cNvSpPr>
          <p:nvPr>
            <p:ph type="pic" sz="quarter" idx="10"/>
          </p:nvPr>
        </p:nvSpPr>
        <p:spPr bwMode="ltGray">
          <a:xfrm>
            <a:off x="4573168" y="2"/>
            <a:ext cx="4570833" cy="5142075"/>
          </a:xfrm>
          <a:blipFill dpi="0" rotWithShape="1">
            <a:blip r:embed="rId2" cstate="screen">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731" b="1" cap="none" baseline="0">
                <a:gradFill>
                  <a:gsLst>
                    <a:gs pos="0">
                      <a:srgbClr val="FFFFFF"/>
                    </a:gs>
                    <a:gs pos="27000">
                      <a:srgbClr val="FFFFFF"/>
                    </a:gs>
                  </a:gsLst>
                  <a:lin ang="5400000" scaled="0"/>
                </a:gradFill>
                <a:latin typeface="Arial"/>
              </a:defRPr>
            </a:lvl1pPr>
          </a:lstStyle>
          <a:p>
            <a:r>
              <a:rPr lang="en-US"/>
              <a:t>Drag picture to placeholder or click icon to add</a:t>
            </a:r>
          </a:p>
        </p:txBody>
      </p:sp>
      <p:sp>
        <p:nvSpPr>
          <p:cNvPr id="10" name="Title 1"/>
          <p:cNvSpPr>
            <a:spLocks noGrp="1"/>
          </p:cNvSpPr>
          <p:nvPr>
            <p:ph type="ctrTitle" hasCustomPrompt="1"/>
          </p:nvPr>
        </p:nvSpPr>
        <p:spPr>
          <a:xfrm>
            <a:off x="-86497" y="194620"/>
            <a:ext cx="4376661" cy="1179464"/>
          </a:xfrm>
          <a:noFill/>
        </p:spPr>
        <p:txBody>
          <a:bodyPr lIns="457200" tIns="182880" rIns="182880" bIns="182880" anchor="ctr" anchorCtr="0">
            <a:noAutofit/>
          </a:bodyPr>
          <a:lstStyle>
            <a:lvl1pPr algn="l">
              <a:lnSpc>
                <a:spcPts val="2250"/>
              </a:lnSpc>
              <a:defRPr sz="2400" b="1" baseline="0">
                <a:solidFill>
                  <a:srgbClr val="006A96"/>
                </a:solidFill>
              </a:defRPr>
            </a:lvl1pPr>
          </a:lstStyle>
          <a:p>
            <a:r>
              <a:rPr lang="en-US" dirty="0"/>
              <a:t>CLICK TO ADD TITLE</a:t>
            </a:r>
          </a:p>
        </p:txBody>
      </p:sp>
      <p:sp>
        <p:nvSpPr>
          <p:cNvPr id="13" name="Content Placeholder 2"/>
          <p:cNvSpPr>
            <a:spLocks noGrp="1"/>
          </p:cNvSpPr>
          <p:nvPr>
            <p:ph idx="11" hasCustomPrompt="1"/>
          </p:nvPr>
        </p:nvSpPr>
        <p:spPr>
          <a:xfrm>
            <a:off x="365760" y="1504150"/>
            <a:ext cx="3924404" cy="3417474"/>
          </a:xfrm>
        </p:spPr>
        <p:txBody>
          <a:bodyPr lIns="0" tIns="0" rIns="0" bIns="0"/>
          <a:lstStyle>
            <a:lvl1pPr marL="0" indent="0">
              <a:lnSpc>
                <a:spcPts val="1350"/>
              </a:lnSpc>
              <a:spcBef>
                <a:spcPts val="450"/>
              </a:spcBef>
              <a:spcAft>
                <a:spcPts val="900"/>
              </a:spcAft>
              <a:buClr>
                <a:srgbClr val="0C68AC"/>
              </a:buClr>
              <a:buNone/>
              <a:defRPr sz="1500">
                <a:solidFill>
                  <a:srgbClr val="006A96"/>
                </a:solidFill>
              </a:defRPr>
            </a:lvl1pPr>
            <a:lvl2pPr marL="257127" indent="0">
              <a:lnSpc>
                <a:spcPts val="1350"/>
              </a:lnSpc>
              <a:spcBef>
                <a:spcPts val="450"/>
              </a:spcBef>
              <a:spcAft>
                <a:spcPts val="900"/>
              </a:spcAft>
              <a:buClr>
                <a:srgbClr val="0C68AC"/>
              </a:buClr>
              <a:buNone/>
              <a:defRPr sz="1500">
                <a:solidFill>
                  <a:srgbClr val="006A96"/>
                </a:solidFill>
              </a:defRPr>
            </a:lvl2pPr>
            <a:lvl3pPr marL="514257" indent="0">
              <a:lnSpc>
                <a:spcPts val="1350"/>
              </a:lnSpc>
              <a:spcBef>
                <a:spcPts val="450"/>
              </a:spcBef>
              <a:spcAft>
                <a:spcPts val="900"/>
              </a:spcAft>
              <a:buClr>
                <a:srgbClr val="0C68AC"/>
              </a:buClr>
              <a:buNone/>
              <a:defRPr sz="1500">
                <a:solidFill>
                  <a:srgbClr val="006A96"/>
                </a:solidFill>
              </a:defRPr>
            </a:lvl3pPr>
            <a:lvl4pPr marL="771385" indent="0">
              <a:lnSpc>
                <a:spcPts val="1350"/>
              </a:lnSpc>
              <a:spcBef>
                <a:spcPts val="450"/>
              </a:spcBef>
              <a:spcAft>
                <a:spcPts val="900"/>
              </a:spcAft>
              <a:buClr>
                <a:srgbClr val="0C68AC"/>
              </a:buClr>
              <a:buNone/>
              <a:defRPr sz="1500">
                <a:solidFill>
                  <a:srgbClr val="006A96"/>
                </a:solidFill>
              </a:defRPr>
            </a:lvl4pPr>
            <a:lvl5pPr marL="1028513" indent="0">
              <a:lnSpc>
                <a:spcPts val="1350"/>
              </a:lnSpc>
              <a:spcBef>
                <a:spcPts val="450"/>
              </a:spcBef>
              <a:spcAft>
                <a:spcPts val="900"/>
              </a:spcAft>
              <a:buClr>
                <a:srgbClr val="0C68AC"/>
              </a:buClr>
              <a:buNone/>
              <a:defRPr sz="1500">
                <a:solidFill>
                  <a:srgbClr val="006A96"/>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4115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image" Target="../media/image2.pn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5967" y="205979"/>
            <a:ext cx="8229600" cy="857250"/>
          </a:xfrm>
          <a:prstGeom prst="rect">
            <a:avLst/>
          </a:prstGeom>
        </p:spPr>
        <p:txBody>
          <a:bodyPr vert="horz" lIns="91430" tIns="0" rIns="9143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325967" y="1200155"/>
            <a:ext cx="8229600" cy="3692654"/>
          </a:xfrm>
          <a:prstGeom prst="rect">
            <a:avLst/>
          </a:prstGeom>
        </p:spPr>
        <p:txBody>
          <a:bodyPr vert="horz" lIns="91430" tIns="45715" rIns="91430" bIns="4571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042856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78" r:id="rId4"/>
    <p:sldLayoutId id="2147483779" r:id="rId5"/>
    <p:sldLayoutId id="2147483780" r:id="rId6"/>
  </p:sldLayoutIdLst>
  <p:hf hdr="0" dt="0"/>
  <p:txStyles>
    <p:titleStyle>
      <a:lvl1pPr algn="l" defTabSz="257129" rtl="0" eaLnBrk="1" latinLnBrk="0" hangingPunct="1">
        <a:spcBef>
          <a:spcPct val="0"/>
        </a:spcBef>
        <a:buNone/>
        <a:defRPr sz="1856" kern="1200" baseline="0">
          <a:solidFill>
            <a:schemeClr val="tx1"/>
          </a:solidFill>
          <a:latin typeface="calibri" charset="0"/>
          <a:ea typeface="+mj-ea"/>
          <a:cs typeface="+mj-cs"/>
        </a:defRPr>
      </a:lvl1pPr>
    </p:titleStyle>
    <p:bodyStyle>
      <a:lvl1pPr marL="192846" indent="-192846" algn="l" defTabSz="257129" rtl="0" eaLnBrk="1" latinLnBrk="0" hangingPunct="1">
        <a:spcBef>
          <a:spcPct val="20000"/>
        </a:spcBef>
        <a:buFont typeface="Arial"/>
        <a:buChar char="•"/>
        <a:defRPr sz="900" kern="1200" baseline="0">
          <a:solidFill>
            <a:schemeClr val="tx1"/>
          </a:solidFill>
          <a:latin typeface="Calibri" charset="0"/>
          <a:ea typeface="+mn-ea"/>
          <a:cs typeface="+mn-cs"/>
        </a:defRPr>
      </a:lvl1pPr>
      <a:lvl2pPr marL="417833" indent="-160706" algn="l" defTabSz="257129" rtl="0" eaLnBrk="1" latinLnBrk="0" hangingPunct="1">
        <a:spcBef>
          <a:spcPct val="20000"/>
        </a:spcBef>
        <a:buFont typeface="Arial"/>
        <a:buChar char="•"/>
        <a:defRPr sz="900" kern="1200" baseline="0">
          <a:solidFill>
            <a:schemeClr val="tx1"/>
          </a:solidFill>
          <a:latin typeface="Calibri" charset="0"/>
          <a:ea typeface="+mn-ea"/>
          <a:cs typeface="+mn-cs"/>
        </a:defRPr>
      </a:lvl2pPr>
      <a:lvl3pPr marL="642822" indent="-128565" algn="l" defTabSz="257129" rtl="0" eaLnBrk="1" latinLnBrk="0" hangingPunct="1">
        <a:spcBef>
          <a:spcPct val="20000"/>
        </a:spcBef>
        <a:buFont typeface="Arial"/>
        <a:buChar char="•"/>
        <a:defRPr sz="844" kern="1200" baseline="0">
          <a:solidFill>
            <a:schemeClr val="tx1"/>
          </a:solidFill>
          <a:latin typeface="Calibri" charset="0"/>
          <a:ea typeface="+mn-ea"/>
          <a:cs typeface="+mn-cs"/>
        </a:defRPr>
      </a:lvl3pPr>
      <a:lvl4pPr marL="899950" indent="-128565" algn="l" defTabSz="257129" rtl="0" eaLnBrk="1" latinLnBrk="0" hangingPunct="1">
        <a:spcBef>
          <a:spcPct val="20000"/>
        </a:spcBef>
        <a:buFont typeface="Arial"/>
        <a:buChar char="•"/>
        <a:defRPr sz="731" kern="1200" baseline="0">
          <a:solidFill>
            <a:schemeClr val="tx1"/>
          </a:solidFill>
          <a:latin typeface="Calibri" charset="0"/>
          <a:ea typeface="+mn-ea"/>
          <a:cs typeface="+mn-cs"/>
        </a:defRPr>
      </a:lvl4pPr>
      <a:lvl5pPr marL="1157078" indent="-128565" algn="l" defTabSz="257129" rtl="0" eaLnBrk="1" latinLnBrk="0" hangingPunct="1">
        <a:spcBef>
          <a:spcPct val="20000"/>
        </a:spcBef>
        <a:buFont typeface="Arial"/>
        <a:buChar char="•"/>
        <a:defRPr sz="675" kern="1200" baseline="0">
          <a:solidFill>
            <a:schemeClr val="tx1"/>
          </a:solidFill>
          <a:latin typeface="Calibri" charset="0"/>
          <a:ea typeface="+mn-ea"/>
          <a:cs typeface="+mn-cs"/>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29" rtl="0" eaLnBrk="1" latinLnBrk="0" hangingPunct="1">
        <a:defRPr sz="1013" kern="1200">
          <a:solidFill>
            <a:schemeClr val="tx1"/>
          </a:solidFill>
          <a:latin typeface="+mn-lt"/>
          <a:ea typeface="+mn-ea"/>
          <a:cs typeface="+mn-cs"/>
        </a:defRPr>
      </a:lvl1pPr>
      <a:lvl2pPr marL="257129" algn="l" defTabSz="257129" rtl="0" eaLnBrk="1" latinLnBrk="0" hangingPunct="1">
        <a:defRPr sz="1013" kern="1200">
          <a:solidFill>
            <a:schemeClr val="tx1"/>
          </a:solidFill>
          <a:latin typeface="+mn-lt"/>
          <a:ea typeface="+mn-ea"/>
          <a:cs typeface="+mn-cs"/>
        </a:defRPr>
      </a:lvl2pPr>
      <a:lvl3pPr marL="514259" algn="l" defTabSz="257129" rtl="0" eaLnBrk="1" latinLnBrk="0" hangingPunct="1">
        <a:defRPr sz="1013" kern="1200">
          <a:solidFill>
            <a:schemeClr val="tx1"/>
          </a:solidFill>
          <a:latin typeface="+mn-lt"/>
          <a:ea typeface="+mn-ea"/>
          <a:cs typeface="+mn-cs"/>
        </a:defRPr>
      </a:lvl3pPr>
      <a:lvl4pPr marL="771386" algn="l" defTabSz="257129" rtl="0" eaLnBrk="1" latinLnBrk="0" hangingPunct="1">
        <a:defRPr sz="1013" kern="1200">
          <a:solidFill>
            <a:schemeClr val="tx1"/>
          </a:solidFill>
          <a:latin typeface="+mn-lt"/>
          <a:ea typeface="+mn-ea"/>
          <a:cs typeface="+mn-cs"/>
        </a:defRPr>
      </a:lvl4pPr>
      <a:lvl5pPr marL="1028514" algn="l" defTabSz="257129" rtl="0" eaLnBrk="1" latinLnBrk="0" hangingPunct="1">
        <a:defRPr sz="1013" kern="1200">
          <a:solidFill>
            <a:schemeClr val="tx1"/>
          </a:solidFill>
          <a:latin typeface="+mn-lt"/>
          <a:ea typeface="+mn-ea"/>
          <a:cs typeface="+mn-cs"/>
        </a:defRPr>
      </a:lvl5pPr>
      <a:lvl6pPr marL="1285642" algn="l" defTabSz="257129" rtl="0" eaLnBrk="1" latinLnBrk="0" hangingPunct="1">
        <a:defRPr sz="1013" kern="1200">
          <a:solidFill>
            <a:schemeClr val="tx1"/>
          </a:solidFill>
          <a:latin typeface="+mn-lt"/>
          <a:ea typeface="+mn-ea"/>
          <a:cs typeface="+mn-cs"/>
        </a:defRPr>
      </a:lvl6pPr>
      <a:lvl7pPr marL="1542770" algn="l" defTabSz="257129" rtl="0" eaLnBrk="1" latinLnBrk="0" hangingPunct="1">
        <a:defRPr sz="1013" kern="1200">
          <a:solidFill>
            <a:schemeClr val="tx1"/>
          </a:solidFill>
          <a:latin typeface="+mn-lt"/>
          <a:ea typeface="+mn-ea"/>
          <a:cs typeface="+mn-cs"/>
        </a:defRPr>
      </a:lvl7pPr>
      <a:lvl8pPr marL="1799899" algn="l" defTabSz="257129" rtl="0" eaLnBrk="1" latinLnBrk="0" hangingPunct="1">
        <a:defRPr sz="1013" kern="1200">
          <a:solidFill>
            <a:schemeClr val="tx1"/>
          </a:solidFill>
          <a:latin typeface="+mn-lt"/>
          <a:ea typeface="+mn-ea"/>
          <a:cs typeface="+mn-cs"/>
        </a:defRPr>
      </a:lvl8pPr>
      <a:lvl9pPr marL="2057027" algn="l" defTabSz="257129"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371" y="114300"/>
            <a:ext cx="8528424" cy="6858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321371" y="1218031"/>
            <a:ext cx="8518524" cy="3674777"/>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CW3E-Logo-Horizontal-FullColor.png"/>
          <p:cNvPicPr>
            <a:picLocks noChangeAspect="1"/>
          </p:cNvPicPr>
          <p:nvPr userDrawn="1"/>
        </p:nvPicPr>
        <p:blipFill rotWithShape="1">
          <a:blip r:embed="rId24">
            <a:extLst>
              <a:ext uri="{28A0092B-C50C-407E-A947-70E740481C1C}">
                <a14:useLocalDpi xmlns:a14="http://schemas.microsoft.com/office/drawing/2010/main" val="0"/>
              </a:ext>
            </a:extLst>
          </a:blip>
          <a:srcRect r="68870"/>
          <a:stretch/>
        </p:blipFill>
        <p:spPr>
          <a:xfrm>
            <a:off x="257022" y="4499430"/>
            <a:ext cx="518786" cy="489234"/>
          </a:xfrm>
          <a:prstGeom prst="rect">
            <a:avLst/>
          </a:prstGeom>
        </p:spPr>
      </p:pic>
    </p:spTree>
    <p:extLst>
      <p:ext uri="{BB962C8B-B14F-4D97-AF65-F5344CB8AC3E}">
        <p14:creationId xmlns:p14="http://schemas.microsoft.com/office/powerpoint/2010/main" val="3970923056"/>
      </p:ext>
    </p:extLst>
  </p:cSld>
  <p:clrMap bg1="lt1" tx1="dk1" bg2="lt2" tx2="dk2" accent1="accent1" accent2="accent2" accent3="accent3" accent4="accent4" accent5="accent5" accent6="accent6" hlink="hlink" folHlink="folHlink"/>
  <p:sldLayoutIdLst>
    <p:sldLayoutId id="2147483761" r:id="rId1"/>
    <p:sldLayoutId id="2147483757" r:id="rId2"/>
    <p:sldLayoutId id="2147483770" r:id="rId3"/>
    <p:sldLayoutId id="2147483785" r:id="rId4"/>
    <p:sldLayoutId id="2147483769" r:id="rId5"/>
    <p:sldLayoutId id="2147483783" r:id="rId6"/>
    <p:sldLayoutId id="2147483784" r:id="rId7"/>
    <p:sldLayoutId id="2147483742" r:id="rId8"/>
    <p:sldLayoutId id="2147483774" r:id="rId9"/>
    <p:sldLayoutId id="2147483775" r:id="rId10"/>
    <p:sldLayoutId id="2147483777" r:id="rId11"/>
    <p:sldLayoutId id="2147483789" r:id="rId12"/>
    <p:sldLayoutId id="2147483771" r:id="rId13"/>
    <p:sldLayoutId id="2147483767" r:id="rId14"/>
    <p:sldLayoutId id="2147483788" r:id="rId15"/>
    <p:sldLayoutId id="2147483790" r:id="rId16"/>
    <p:sldLayoutId id="2147483791" r:id="rId17"/>
    <p:sldLayoutId id="2147483793" r:id="rId18"/>
    <p:sldLayoutId id="2147483794" r:id="rId19"/>
    <p:sldLayoutId id="2147483795" r:id="rId20"/>
    <p:sldLayoutId id="2147483796" r:id="rId21"/>
    <p:sldLayoutId id="2147483797" r:id="rId22"/>
  </p:sldLayoutIdLst>
  <p:hf hdr="0" dt="0"/>
  <p:txStyles>
    <p:titleStyle>
      <a:lvl1pPr algn="l" defTabSz="257129" rtl="0" eaLnBrk="1" latinLnBrk="0" hangingPunct="1">
        <a:lnSpc>
          <a:spcPts val="1688"/>
        </a:lnSpc>
        <a:spcBef>
          <a:spcPct val="0"/>
        </a:spcBef>
        <a:buNone/>
        <a:defRPr sz="1575" kern="1200" baseline="0">
          <a:solidFill>
            <a:srgbClr val="007DBA"/>
          </a:solidFill>
          <a:latin typeface="calibri" charset="0"/>
          <a:ea typeface="+mj-ea"/>
          <a:cs typeface="+mj-cs"/>
        </a:defRPr>
      </a:lvl1pPr>
    </p:titleStyle>
    <p:bodyStyle>
      <a:lvl1pPr marL="192846" indent="-192846" algn="l" defTabSz="257129" rtl="0" eaLnBrk="1" latinLnBrk="0" hangingPunct="1">
        <a:lnSpc>
          <a:spcPts val="1350"/>
        </a:lnSpc>
        <a:spcBef>
          <a:spcPts val="450"/>
        </a:spcBef>
        <a:spcAft>
          <a:spcPts val="900"/>
        </a:spcAft>
        <a:buFont typeface="Arial"/>
        <a:buChar char="•"/>
        <a:defRPr sz="1500" kern="1200" baseline="0">
          <a:solidFill>
            <a:srgbClr val="006C92"/>
          </a:solidFill>
          <a:latin typeface="Calibri" charset="0"/>
          <a:ea typeface="+mn-ea"/>
          <a:cs typeface="+mn-cs"/>
        </a:defRPr>
      </a:lvl1pPr>
      <a:lvl2pPr marL="417833" indent="-160706" algn="l" defTabSz="257129" rtl="0" eaLnBrk="1" latinLnBrk="0" hangingPunct="1">
        <a:lnSpc>
          <a:spcPts val="1350"/>
        </a:lnSpc>
        <a:spcBef>
          <a:spcPts val="450"/>
        </a:spcBef>
        <a:spcAft>
          <a:spcPts val="900"/>
        </a:spcAft>
        <a:buFont typeface="Arial"/>
        <a:buChar char="•"/>
        <a:defRPr sz="1500" kern="1200" baseline="0">
          <a:solidFill>
            <a:srgbClr val="006C92"/>
          </a:solidFill>
          <a:latin typeface="Calibri" charset="0"/>
          <a:ea typeface="+mn-ea"/>
          <a:cs typeface="+mn-cs"/>
        </a:defRPr>
      </a:lvl2pPr>
      <a:lvl3pPr marL="642822" indent="-128565" algn="l" defTabSz="257129" rtl="0" eaLnBrk="1" latinLnBrk="0" hangingPunct="1">
        <a:lnSpc>
          <a:spcPts val="1350"/>
        </a:lnSpc>
        <a:spcBef>
          <a:spcPts val="450"/>
        </a:spcBef>
        <a:spcAft>
          <a:spcPts val="900"/>
        </a:spcAft>
        <a:buFont typeface="Arial"/>
        <a:buChar char="•"/>
        <a:defRPr sz="1500" kern="1200" baseline="0">
          <a:solidFill>
            <a:srgbClr val="006C92"/>
          </a:solidFill>
          <a:latin typeface="Calibri" charset="0"/>
          <a:ea typeface="+mn-ea"/>
          <a:cs typeface="+mn-cs"/>
        </a:defRPr>
      </a:lvl3pPr>
      <a:lvl4pPr marL="899950" indent="-128565" algn="l" defTabSz="257129" rtl="0" eaLnBrk="1" latinLnBrk="0" hangingPunct="1">
        <a:lnSpc>
          <a:spcPts val="1350"/>
        </a:lnSpc>
        <a:spcBef>
          <a:spcPts val="450"/>
        </a:spcBef>
        <a:spcAft>
          <a:spcPts val="900"/>
        </a:spcAft>
        <a:buFont typeface="Arial"/>
        <a:buChar char="•"/>
        <a:defRPr sz="1500" kern="1200" baseline="0">
          <a:solidFill>
            <a:srgbClr val="006C92"/>
          </a:solidFill>
          <a:latin typeface="Calibri" charset="0"/>
          <a:ea typeface="+mn-ea"/>
          <a:cs typeface="+mn-cs"/>
        </a:defRPr>
      </a:lvl4pPr>
      <a:lvl5pPr marL="1157078" indent="-128565" algn="l" defTabSz="257129" rtl="0" eaLnBrk="1" latinLnBrk="0" hangingPunct="1">
        <a:lnSpc>
          <a:spcPts val="1350"/>
        </a:lnSpc>
        <a:spcBef>
          <a:spcPts val="450"/>
        </a:spcBef>
        <a:spcAft>
          <a:spcPts val="900"/>
        </a:spcAft>
        <a:buFont typeface="Arial"/>
        <a:buChar char="•"/>
        <a:defRPr sz="1500" kern="1200" baseline="0">
          <a:solidFill>
            <a:srgbClr val="006C92"/>
          </a:solidFill>
          <a:latin typeface="Calibri" charset="0"/>
          <a:ea typeface="+mn-ea"/>
          <a:cs typeface="+mn-cs"/>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29" rtl="0" eaLnBrk="1" latinLnBrk="0" hangingPunct="1">
        <a:defRPr sz="1013" kern="1200">
          <a:solidFill>
            <a:schemeClr val="tx1"/>
          </a:solidFill>
          <a:latin typeface="+mn-lt"/>
          <a:ea typeface="+mn-ea"/>
          <a:cs typeface="+mn-cs"/>
        </a:defRPr>
      </a:lvl1pPr>
      <a:lvl2pPr marL="257129" algn="l" defTabSz="257129" rtl="0" eaLnBrk="1" latinLnBrk="0" hangingPunct="1">
        <a:defRPr sz="1013" kern="1200">
          <a:solidFill>
            <a:schemeClr val="tx1"/>
          </a:solidFill>
          <a:latin typeface="+mn-lt"/>
          <a:ea typeface="+mn-ea"/>
          <a:cs typeface="+mn-cs"/>
        </a:defRPr>
      </a:lvl2pPr>
      <a:lvl3pPr marL="514259" algn="l" defTabSz="257129" rtl="0" eaLnBrk="1" latinLnBrk="0" hangingPunct="1">
        <a:defRPr sz="1013" kern="1200">
          <a:solidFill>
            <a:schemeClr val="tx1"/>
          </a:solidFill>
          <a:latin typeface="+mn-lt"/>
          <a:ea typeface="+mn-ea"/>
          <a:cs typeface="+mn-cs"/>
        </a:defRPr>
      </a:lvl3pPr>
      <a:lvl4pPr marL="771386" algn="l" defTabSz="257129" rtl="0" eaLnBrk="1" latinLnBrk="0" hangingPunct="1">
        <a:defRPr sz="1013" kern="1200">
          <a:solidFill>
            <a:schemeClr val="tx1"/>
          </a:solidFill>
          <a:latin typeface="+mn-lt"/>
          <a:ea typeface="+mn-ea"/>
          <a:cs typeface="+mn-cs"/>
        </a:defRPr>
      </a:lvl4pPr>
      <a:lvl5pPr marL="1028514" algn="l" defTabSz="257129" rtl="0" eaLnBrk="1" latinLnBrk="0" hangingPunct="1">
        <a:defRPr sz="1013" kern="1200">
          <a:solidFill>
            <a:schemeClr val="tx1"/>
          </a:solidFill>
          <a:latin typeface="+mn-lt"/>
          <a:ea typeface="+mn-ea"/>
          <a:cs typeface="+mn-cs"/>
        </a:defRPr>
      </a:lvl5pPr>
      <a:lvl6pPr marL="1285642" algn="l" defTabSz="257129" rtl="0" eaLnBrk="1" latinLnBrk="0" hangingPunct="1">
        <a:defRPr sz="1013" kern="1200">
          <a:solidFill>
            <a:schemeClr val="tx1"/>
          </a:solidFill>
          <a:latin typeface="+mn-lt"/>
          <a:ea typeface="+mn-ea"/>
          <a:cs typeface="+mn-cs"/>
        </a:defRPr>
      </a:lvl6pPr>
      <a:lvl7pPr marL="1542770" algn="l" defTabSz="257129" rtl="0" eaLnBrk="1" latinLnBrk="0" hangingPunct="1">
        <a:defRPr sz="1013" kern="1200">
          <a:solidFill>
            <a:schemeClr val="tx1"/>
          </a:solidFill>
          <a:latin typeface="+mn-lt"/>
          <a:ea typeface="+mn-ea"/>
          <a:cs typeface="+mn-cs"/>
        </a:defRPr>
      </a:lvl7pPr>
      <a:lvl8pPr marL="1799899" algn="l" defTabSz="257129" rtl="0" eaLnBrk="1" latinLnBrk="0" hangingPunct="1">
        <a:defRPr sz="1013" kern="1200">
          <a:solidFill>
            <a:schemeClr val="tx1"/>
          </a:solidFill>
          <a:latin typeface="+mn-lt"/>
          <a:ea typeface="+mn-ea"/>
          <a:cs typeface="+mn-cs"/>
        </a:defRPr>
      </a:lvl8pPr>
      <a:lvl9pPr marL="2057027" algn="l" defTabSz="257129"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192" userDrawn="1">
          <p15:clr>
            <a:srgbClr val="F26B43"/>
          </p15:clr>
        </p15:guide>
        <p15:guide id="4" pos="5568" userDrawn="1">
          <p15:clr>
            <a:srgbClr val="F26B43"/>
          </p15:clr>
        </p15:guide>
        <p15:guide id="5" orient="horz" pos="468" userDrawn="1">
          <p15:clr>
            <a:srgbClr val="F26B43"/>
          </p15:clr>
        </p15:guide>
        <p15:guide id="7" orient="horz" pos="756" userDrawn="1">
          <p15:clr>
            <a:srgbClr val="F26B43"/>
          </p15:clr>
        </p15:guide>
        <p15:guide id="8" orient="horz" pos="3078" userDrawn="1">
          <p15:clr>
            <a:srgbClr val="F26B43"/>
          </p15:clr>
        </p15:guide>
        <p15:guide id="9" orient="horz" pos="636" userDrawn="1">
          <p15:clr>
            <a:srgbClr val="F26B43"/>
          </p15:clr>
        </p15:guide>
        <p15:guide id="10" orient="horz" pos="3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nul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hyperlink" Target="mailto:mralph@ucsd.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a:extLs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0578" t="12386" r="28352" b="12983"/>
          <a:stretch/>
        </p:blipFill>
        <p:spPr>
          <a:xfrm>
            <a:off x="0" y="-108650"/>
            <a:ext cx="9144000" cy="5252150"/>
          </a:xfrm>
        </p:spPr>
      </p:pic>
      <p:pic>
        <p:nvPicPr>
          <p:cNvPr id="8" name="Picture 7">
            <a:extLst>
              <a:ext uri="{FF2B5EF4-FFF2-40B4-BE49-F238E27FC236}">
                <a16:creationId xmlns:a16="http://schemas.microsoft.com/office/drawing/2014/main" id="{C81BD4A1-6C4D-E843-8467-A5B587290D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2584" y="0"/>
            <a:ext cx="4298505" cy="1259562"/>
          </a:xfrm>
          <a:prstGeom prst="rect">
            <a:avLst/>
          </a:prstGeom>
        </p:spPr>
      </p:pic>
      <p:sp>
        <p:nvSpPr>
          <p:cNvPr id="3" name="Title 2"/>
          <p:cNvSpPr>
            <a:spLocks noGrp="1"/>
          </p:cNvSpPr>
          <p:nvPr>
            <p:ph type="ctrTitle"/>
          </p:nvPr>
        </p:nvSpPr>
        <p:spPr>
          <a:xfrm>
            <a:off x="318486" y="1624095"/>
            <a:ext cx="8548212" cy="409367"/>
          </a:xfrm>
        </p:spPr>
        <p:txBody>
          <a:bodyPr/>
          <a:lstStyle/>
          <a:p>
            <a:r>
              <a:rPr lang="en-US" dirty="0"/>
              <a:t>Atmospheric Rivers</a:t>
            </a:r>
          </a:p>
        </p:txBody>
      </p:sp>
      <p:pic>
        <p:nvPicPr>
          <p:cNvPr id="15" name="Picture 14" descr="UC San Diego Scripps Institute of Oceanography logo&#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6036" y="4711597"/>
            <a:ext cx="3125537" cy="390693"/>
          </a:xfrm>
          <a:prstGeom prst="rect">
            <a:avLst/>
          </a:prstGeom>
        </p:spPr>
      </p:pic>
      <p:sp>
        <p:nvSpPr>
          <p:cNvPr id="2" name="TextBox 1">
            <a:extLst>
              <a:ext uri="{FF2B5EF4-FFF2-40B4-BE49-F238E27FC236}">
                <a16:creationId xmlns:a16="http://schemas.microsoft.com/office/drawing/2014/main" id="{BC741A54-465C-994C-A92F-D2A0C4FBC343}"/>
              </a:ext>
            </a:extLst>
          </p:cNvPr>
          <p:cNvSpPr txBox="1"/>
          <p:nvPr/>
        </p:nvSpPr>
        <p:spPr>
          <a:xfrm>
            <a:off x="318486" y="2129989"/>
            <a:ext cx="2057358" cy="1292662"/>
          </a:xfrm>
          <a:prstGeom prst="rect">
            <a:avLst/>
          </a:prstGeom>
          <a:noFill/>
        </p:spPr>
        <p:txBody>
          <a:bodyPr wrap="none" rtlCol="0">
            <a:spAutoFit/>
          </a:bodyPr>
          <a:lstStyle/>
          <a:p>
            <a:r>
              <a:rPr lang="en-US" sz="2400" b="1" dirty="0">
                <a:solidFill>
                  <a:schemeClr val="bg1"/>
                </a:solidFill>
                <a:latin typeface="Calibri" panose="020F0502020204030204" pitchFamily="34" charset="0"/>
                <a:cs typeface="Calibri" panose="020F0502020204030204" pitchFamily="34" charset="0"/>
              </a:rPr>
              <a:t>Julie Kalansky</a:t>
            </a:r>
            <a:endParaRPr lang="en-US" b="1" dirty="0">
              <a:solidFill>
                <a:schemeClr val="bg1"/>
              </a:solidFill>
              <a:latin typeface="Calibri" panose="020F0502020204030204" pitchFamily="34" charset="0"/>
              <a:cs typeface="Calibri" panose="020F0502020204030204" pitchFamily="34" charset="0"/>
            </a:endParaRPr>
          </a:p>
          <a:p>
            <a:endParaRPr lang="en-US" b="1" dirty="0">
              <a:solidFill>
                <a:schemeClr val="bg1"/>
              </a:solidFill>
              <a:latin typeface="Calibri" panose="020F0502020204030204" pitchFamily="34" charset="0"/>
              <a:cs typeface="Calibri" panose="020F0502020204030204" pitchFamily="34" charset="0"/>
            </a:endParaRPr>
          </a:p>
          <a:p>
            <a:r>
              <a:rPr lang="en-US" b="1" dirty="0">
                <a:solidFill>
                  <a:schemeClr val="bg1"/>
                </a:solidFill>
                <a:latin typeface="Calibri" panose="020F0502020204030204" pitchFamily="34" charset="0"/>
                <a:cs typeface="Calibri" panose="020F0502020204030204" pitchFamily="34" charset="0"/>
              </a:rPr>
              <a:t>Sonoma Town Hall</a:t>
            </a:r>
          </a:p>
          <a:p>
            <a:r>
              <a:rPr lang="en-US" b="1" dirty="0">
                <a:solidFill>
                  <a:schemeClr val="bg1"/>
                </a:solidFill>
                <a:latin typeface="Calibri" panose="020F0502020204030204" pitchFamily="34" charset="0"/>
                <a:cs typeface="Calibri" panose="020F0502020204030204" pitchFamily="34" charset="0"/>
              </a:rPr>
              <a:t>November 10, 2022</a:t>
            </a:r>
          </a:p>
        </p:txBody>
      </p:sp>
    </p:spTree>
    <p:extLst>
      <p:ext uri="{BB962C8B-B14F-4D97-AF65-F5344CB8AC3E}">
        <p14:creationId xmlns:p14="http://schemas.microsoft.com/office/powerpoint/2010/main" val="12306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showing impact of forecast informed reservoir operations on Lake Mendocino">
            <a:extLst>
              <a:ext uri="{FF2B5EF4-FFF2-40B4-BE49-F238E27FC236}">
                <a16:creationId xmlns:a16="http://schemas.microsoft.com/office/drawing/2014/main" id="{683F25E5-F125-834B-8E8E-7C99992A1E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961" y="936628"/>
            <a:ext cx="5977976" cy="4000894"/>
          </a:xfrm>
          <a:prstGeom prst="rect">
            <a:avLst/>
          </a:prstGeom>
        </p:spPr>
      </p:pic>
      <p:sp>
        <p:nvSpPr>
          <p:cNvPr id="2" name="Title 1">
            <a:extLst>
              <a:ext uri="{FF2B5EF4-FFF2-40B4-BE49-F238E27FC236}">
                <a16:creationId xmlns:a16="http://schemas.microsoft.com/office/drawing/2014/main" id="{8F317305-0622-45AE-AFE7-97B2ACC3572D}"/>
              </a:ext>
            </a:extLst>
          </p:cNvPr>
          <p:cNvSpPr>
            <a:spLocks noGrp="1"/>
          </p:cNvSpPr>
          <p:nvPr>
            <p:ph type="title"/>
          </p:nvPr>
        </p:nvSpPr>
        <p:spPr>
          <a:solidFill>
            <a:srgbClr val="046C92"/>
          </a:solidFill>
          <a:ln>
            <a:noFill/>
          </a:ln>
        </p:spPr>
        <p:txBody>
          <a:bodyPr spcFirstLastPara="1" vert="horz" wrap="square" lIns="457200" tIns="0" rIns="0" bIns="0" rtlCol="0" anchor="ctr" anchorCtr="0">
            <a:noAutofit/>
          </a:bodyPr>
          <a:lstStyle/>
          <a:p>
            <a:pPr defTabSz="685800">
              <a:lnSpc>
                <a:spcPct val="86666"/>
              </a:lnSpc>
              <a:spcBef>
                <a:spcPts val="0"/>
              </a:spcBef>
              <a:spcAft>
                <a:spcPts val="0"/>
              </a:spcAft>
              <a:buClr>
                <a:srgbClr val="FFFFFF"/>
              </a:buClr>
              <a:buSzPts val="1700"/>
            </a:pPr>
            <a:r>
              <a:rPr lang="en-US" sz="2250" cap="none" dirty="0">
                <a:solidFill>
                  <a:srgbClr val="FFFFFF"/>
                </a:solidFill>
                <a:latin typeface="Calibri"/>
                <a:cs typeface="Calibri"/>
                <a:sym typeface="Arial"/>
              </a:rPr>
              <a:t>Concept of FIRO Space and “FIRO 2.0”</a:t>
            </a:r>
          </a:p>
        </p:txBody>
      </p:sp>
      <p:sp>
        <p:nvSpPr>
          <p:cNvPr id="5" name="TextBox 4">
            <a:extLst>
              <a:ext uri="{FF2B5EF4-FFF2-40B4-BE49-F238E27FC236}">
                <a16:creationId xmlns:a16="http://schemas.microsoft.com/office/drawing/2014/main" id="{96C9C56C-5540-050D-A6AB-761839A2FB4F}"/>
              </a:ext>
            </a:extLst>
          </p:cNvPr>
          <p:cNvSpPr txBox="1"/>
          <p:nvPr/>
        </p:nvSpPr>
        <p:spPr>
          <a:xfrm>
            <a:off x="6958497" y="1584155"/>
            <a:ext cx="1636863" cy="2585323"/>
          </a:xfrm>
          <a:prstGeom prst="rect">
            <a:avLst/>
          </a:prstGeom>
          <a:solidFill>
            <a:srgbClr val="FFC000">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ysClr val="windowText" lastClr="000000"/>
                </a:solidFill>
                <a:effectLst/>
                <a:uLnTx/>
                <a:uFillTx/>
              </a:rPr>
              <a:t>The better</a:t>
            </a:r>
            <a:r>
              <a:rPr kumimoji="0" lang="en-US" b="1" i="0" u="none" strike="noStrike" kern="0" cap="none" spc="0" normalizeH="0" noProof="0">
                <a:ln>
                  <a:noFill/>
                </a:ln>
                <a:solidFill>
                  <a:sysClr val="windowText" lastClr="000000"/>
                </a:solidFill>
                <a:effectLst/>
                <a:uLnTx/>
                <a:uFillTx/>
              </a:rPr>
              <a:t> the AR forecast, the greater the climate adaptation potential for both drought and flood</a:t>
            </a:r>
            <a:endParaRPr kumimoji="0" lang="en-US" b="1" i="0" u="none" strike="noStrike" kern="0" cap="none" spc="0" normalizeH="0" baseline="0" noProof="0">
              <a:ln>
                <a:noFill/>
              </a:ln>
              <a:solidFill>
                <a:sysClr val="windowText" lastClr="000000"/>
              </a:solidFill>
              <a:effectLst/>
              <a:uLnTx/>
              <a:uFillTx/>
            </a:endParaRPr>
          </a:p>
        </p:txBody>
      </p:sp>
      <p:sp>
        <p:nvSpPr>
          <p:cNvPr id="3" name="TextBox 2">
            <a:extLst>
              <a:ext uri="{FF2B5EF4-FFF2-40B4-BE49-F238E27FC236}">
                <a16:creationId xmlns:a16="http://schemas.microsoft.com/office/drawing/2014/main" id="{AEB15292-A179-E0D9-CCBF-5D751D897CA5}"/>
              </a:ext>
            </a:extLst>
          </p:cNvPr>
          <p:cNvSpPr txBox="1"/>
          <p:nvPr/>
        </p:nvSpPr>
        <p:spPr>
          <a:xfrm>
            <a:off x="1512213" y="4169478"/>
            <a:ext cx="4488872" cy="369332"/>
          </a:xfrm>
          <a:prstGeom prst="rect">
            <a:avLst/>
          </a:prstGeom>
          <a:noFill/>
        </p:spPr>
        <p:txBody>
          <a:bodyPr wrap="square">
            <a:spAutoFit/>
          </a:bodyPr>
          <a:lstStyle/>
          <a:p>
            <a:pPr algn="ctr"/>
            <a:r>
              <a:rPr lang="en-US" b="1">
                <a:solidFill>
                  <a:schemeClr val="tx1"/>
                </a:solidFill>
              </a:rPr>
              <a:t>https://cw3e.ucsd.edu/firo/</a:t>
            </a:r>
          </a:p>
        </p:txBody>
      </p:sp>
    </p:spTree>
    <p:extLst>
      <p:ext uri="{BB962C8B-B14F-4D97-AF65-F5344CB8AC3E}">
        <p14:creationId xmlns:p14="http://schemas.microsoft.com/office/powerpoint/2010/main" val="316987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99B584-7452-E84A-AD39-BEC7D1A9268B}"/>
              </a:ext>
            </a:extLst>
          </p:cNvPr>
          <p:cNvSpPr>
            <a:spLocks noGrp="1"/>
          </p:cNvSpPr>
          <p:nvPr>
            <p:ph type="ctrTitle"/>
          </p:nvPr>
        </p:nvSpPr>
        <p:spPr/>
        <p:txBody>
          <a:bodyPr/>
          <a:lstStyle/>
          <a:p>
            <a:r>
              <a:rPr lang="en-US" dirty="0"/>
              <a:t>Conclusions</a:t>
            </a:r>
          </a:p>
        </p:txBody>
      </p:sp>
      <p:sp>
        <p:nvSpPr>
          <p:cNvPr id="4" name="Text Placeholder 3">
            <a:extLst>
              <a:ext uri="{FF2B5EF4-FFF2-40B4-BE49-F238E27FC236}">
                <a16:creationId xmlns:a16="http://schemas.microsoft.com/office/drawing/2014/main" id="{422A686C-FE59-D041-9050-D1F1E3B26C38}"/>
              </a:ext>
            </a:extLst>
          </p:cNvPr>
          <p:cNvSpPr>
            <a:spLocks noGrp="1"/>
          </p:cNvSpPr>
          <p:nvPr>
            <p:ph type="body" idx="1"/>
          </p:nvPr>
        </p:nvSpPr>
        <p:spPr>
          <a:xfrm>
            <a:off x="346508" y="1014294"/>
            <a:ext cx="8096451" cy="3872753"/>
          </a:xfrm>
        </p:spPr>
        <p:txBody>
          <a:bodyPr>
            <a:normAutofit/>
          </a:bodyPr>
          <a:lstStyle/>
          <a:p>
            <a:pPr marL="457200" indent="-285750">
              <a:buFont typeface="Arial" panose="020B0604020202020204" pitchFamily="34" charset="0"/>
              <a:buChar char="•"/>
            </a:pPr>
            <a:r>
              <a:rPr lang="en-US" sz="2000" dirty="0"/>
              <a:t>California has the highest year to year variability in precipitation in the US</a:t>
            </a:r>
          </a:p>
          <a:p>
            <a:pPr marL="457200" indent="-285750">
              <a:buFont typeface="Arial" panose="020B0604020202020204" pitchFamily="34" charset="0"/>
              <a:buChar char="•"/>
            </a:pPr>
            <a:r>
              <a:rPr lang="en-US" sz="2000" dirty="0"/>
              <a:t>Atmospheric rivers are important for water supply. If there are too few can lead to drought, but too extreme can lead to flooding</a:t>
            </a:r>
          </a:p>
          <a:p>
            <a:pPr marL="457200" indent="-285750">
              <a:buFont typeface="Arial" panose="020B0604020202020204" pitchFamily="34" charset="0"/>
              <a:buChar char="•"/>
            </a:pPr>
            <a:r>
              <a:rPr lang="en-US" sz="2000" dirty="0"/>
              <a:t>Atmospheric rivers cause almost all the flood damages in Sonoma County and damages increase by AR rank</a:t>
            </a:r>
          </a:p>
          <a:p>
            <a:pPr marL="457200" indent="-285750">
              <a:buFont typeface="Arial" panose="020B0604020202020204" pitchFamily="34" charset="0"/>
              <a:buChar char="•"/>
            </a:pPr>
            <a:r>
              <a:rPr lang="en-US" sz="2000" dirty="0"/>
              <a:t>Atmospheric rivers will become more important in the future – both for water supply and potential to cause flooding</a:t>
            </a:r>
          </a:p>
          <a:p>
            <a:pPr marL="457200" indent="-285750">
              <a:buFont typeface="Arial" panose="020B0604020202020204" pitchFamily="34" charset="0"/>
              <a:buChar char="•"/>
            </a:pPr>
            <a:r>
              <a:rPr lang="en-US" sz="2000" dirty="0"/>
              <a:t>Forecast Informed Reservoir Operations (FIRO) is used forecast to improve water availability </a:t>
            </a:r>
          </a:p>
          <a:p>
            <a:pPr marL="457200" indent="-285750">
              <a:buFont typeface="Arial" panose="020B0604020202020204" pitchFamily="34" charset="0"/>
              <a:buChar char="•"/>
            </a:pPr>
            <a:r>
              <a:rPr lang="en-US" sz="2000" dirty="0"/>
              <a:t>Improvements to the forecast enable more flexibility in water management and build more resilience to both floods and droughts</a:t>
            </a:r>
          </a:p>
        </p:txBody>
      </p:sp>
      <p:sp>
        <p:nvSpPr>
          <p:cNvPr id="6" name="Footer Placeholder 5">
            <a:extLst>
              <a:ext uri="{FF2B5EF4-FFF2-40B4-BE49-F238E27FC236}">
                <a16:creationId xmlns:a16="http://schemas.microsoft.com/office/drawing/2014/main" id="{450EB894-16AE-C646-B867-D725F2A6D44C}"/>
              </a:ext>
            </a:extLst>
          </p:cNvPr>
          <p:cNvSpPr>
            <a:spLocks noGrp="1"/>
          </p:cNvSpPr>
          <p:nvPr>
            <p:ph type="ftr" idx="11"/>
          </p:nvPr>
        </p:nvSpPr>
        <p:spPr/>
        <p:txBody>
          <a:bodyPr/>
          <a:lstStyle/>
          <a:p>
            <a:endParaRPr lang="en-US" dirty="0"/>
          </a:p>
        </p:txBody>
      </p:sp>
      <p:sp>
        <p:nvSpPr>
          <p:cNvPr id="7" name="Slide Number Placeholder 6">
            <a:extLst>
              <a:ext uri="{FF2B5EF4-FFF2-40B4-BE49-F238E27FC236}">
                <a16:creationId xmlns:a16="http://schemas.microsoft.com/office/drawing/2014/main" id="{8B4D9E56-A753-5345-A6A5-86116AA9D9FE}"/>
              </a:ext>
            </a:extLst>
          </p:cNvPr>
          <p:cNvSpPr>
            <a:spLocks noGrp="1"/>
          </p:cNvSpPr>
          <p:nvPr>
            <p:ph type="sldNum" idx="12"/>
          </p:nvPr>
        </p:nvSpPr>
        <p:spPr/>
        <p:txBody>
          <a:bodyPr/>
          <a:lstStyle/>
          <a:p>
            <a:pPr algn="r"/>
            <a:endParaRPr lang="en-US" dirty="0"/>
          </a:p>
        </p:txBody>
      </p:sp>
      <p:sp>
        <p:nvSpPr>
          <p:cNvPr id="8" name="TextBox 7">
            <a:extLst>
              <a:ext uri="{FF2B5EF4-FFF2-40B4-BE49-F238E27FC236}">
                <a16:creationId xmlns:a16="http://schemas.microsoft.com/office/drawing/2014/main" id="{8486F838-EBF7-BBBA-9F02-58BF71B2F416}"/>
              </a:ext>
            </a:extLst>
          </p:cNvPr>
          <p:cNvSpPr txBox="1"/>
          <p:nvPr/>
        </p:nvSpPr>
        <p:spPr>
          <a:xfrm>
            <a:off x="6238240" y="4433470"/>
            <a:ext cx="2303836" cy="646331"/>
          </a:xfrm>
          <a:prstGeom prst="rect">
            <a:avLst/>
          </a:prstGeom>
          <a:noFill/>
        </p:spPr>
        <p:txBody>
          <a:bodyPr wrap="none" rtlCol="0">
            <a:spAutoFit/>
          </a:bodyPr>
          <a:lstStyle/>
          <a:p>
            <a:r>
              <a:rPr lang="en-US" dirty="0"/>
              <a:t>Questions? </a:t>
            </a:r>
          </a:p>
          <a:p>
            <a:r>
              <a:rPr lang="en-US" dirty="0" err="1"/>
              <a:t>jkalansky@ucsd.edu</a:t>
            </a:r>
            <a:endParaRPr lang="en-US" dirty="0"/>
          </a:p>
        </p:txBody>
      </p:sp>
    </p:spTree>
    <p:extLst>
      <p:ext uri="{BB962C8B-B14F-4D97-AF65-F5344CB8AC3E}">
        <p14:creationId xmlns:p14="http://schemas.microsoft.com/office/powerpoint/2010/main" val="3158366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3568" y="188158"/>
            <a:ext cx="9005882" cy="738195"/>
          </a:xfrm>
        </p:spPr>
        <p:txBody>
          <a:bodyPr/>
          <a:lstStyle/>
          <a:p>
            <a:pPr>
              <a:lnSpc>
                <a:spcPct val="100000"/>
              </a:lnSpc>
            </a:pPr>
            <a:r>
              <a:rPr lang="en-US" sz="2400" dirty="0">
                <a:latin typeface="Calibri"/>
                <a:cs typeface="Calibri"/>
              </a:rPr>
              <a:t>California Has Greatest Variability of Annual Precipitation in the U.S.</a:t>
            </a:r>
          </a:p>
        </p:txBody>
      </p:sp>
      <p:pic>
        <p:nvPicPr>
          <p:cNvPr id="8" name="Picture 7" descr="Chart showing map of US with annual precipitation variability">
            <a:extLst>
              <a:ext uri="{FF2B5EF4-FFF2-40B4-BE49-F238E27FC236}">
                <a16:creationId xmlns:a16="http://schemas.microsoft.com/office/drawing/2014/main" id="{3903A1AD-206A-7241-B9DA-C12FEA8A6609}"/>
              </a:ext>
            </a:extLst>
          </p:cNvPr>
          <p:cNvPicPr>
            <a:picLocks noChangeAspect="1"/>
          </p:cNvPicPr>
          <p:nvPr/>
        </p:nvPicPr>
        <p:blipFill rotWithShape="1">
          <a:blip r:embed="rId3"/>
          <a:srcRect l="5411" t="15916" r="3447" b="-195"/>
          <a:stretch/>
        </p:blipFill>
        <p:spPr>
          <a:xfrm>
            <a:off x="1435813" y="1044519"/>
            <a:ext cx="5545280" cy="3788039"/>
          </a:xfrm>
          <a:prstGeom prst="rect">
            <a:avLst/>
          </a:prstGeom>
        </p:spPr>
      </p:pic>
      <p:cxnSp>
        <p:nvCxnSpPr>
          <p:cNvPr id="10" name="Straight Connector 9">
            <a:extLst>
              <a:ext uri="{FF2B5EF4-FFF2-40B4-BE49-F238E27FC236}">
                <a16:creationId xmlns:a16="http://schemas.microsoft.com/office/drawing/2014/main" id="{7E7BF807-8AC2-5242-95B4-F603A461B753}"/>
              </a:ext>
              <a:ext uri="{C183D7F6-B498-43B3-948B-1728B52AA6E4}">
                <adec:decorative xmlns:adec="http://schemas.microsoft.com/office/drawing/2017/decorative" val="1"/>
              </a:ext>
            </a:extLst>
          </p:cNvPr>
          <p:cNvCxnSpPr>
            <a:cxnSpLocks/>
          </p:cNvCxnSpPr>
          <p:nvPr/>
        </p:nvCxnSpPr>
        <p:spPr>
          <a:xfrm>
            <a:off x="2893934" y="4961574"/>
            <a:ext cx="0" cy="259081"/>
          </a:xfrm>
          <a:prstGeom prst="line">
            <a:avLst/>
          </a:prstGeom>
          <a:ln w="63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D35E6FC-7C5C-5842-9E92-D5BC29460E51}"/>
              </a:ext>
            </a:extLst>
          </p:cNvPr>
          <p:cNvSpPr txBox="1"/>
          <p:nvPr/>
        </p:nvSpPr>
        <p:spPr>
          <a:xfrm>
            <a:off x="6178907" y="4157128"/>
            <a:ext cx="2587761" cy="507831"/>
          </a:xfrm>
          <a:prstGeom prst="rect">
            <a:avLst/>
          </a:prstGeom>
          <a:noFill/>
        </p:spPr>
        <p:txBody>
          <a:bodyPr wrap="none" rtlCol="0">
            <a:spAutoFit/>
          </a:bodyPr>
          <a:lstStyle/>
          <a:p>
            <a:pPr algn="ctr" defTabSz="685800">
              <a:defRPr/>
            </a:pPr>
            <a:r>
              <a:rPr lang="en-US" sz="1350" dirty="0">
                <a:solidFill>
                  <a:prstClr val="black"/>
                </a:solidFill>
                <a:latin typeface="Calibri"/>
              </a:rPr>
              <a:t>Coefficient of variation for annual </a:t>
            </a:r>
          </a:p>
          <a:p>
            <a:pPr algn="ctr" defTabSz="685800">
              <a:defRPr/>
            </a:pPr>
            <a:r>
              <a:rPr lang="en-US" sz="1350" dirty="0">
                <a:solidFill>
                  <a:prstClr val="black"/>
                </a:solidFill>
                <a:latin typeface="Calibri"/>
              </a:rPr>
              <a:t>Precipitation, 1950-2008</a:t>
            </a:r>
          </a:p>
        </p:txBody>
      </p:sp>
      <p:sp>
        <p:nvSpPr>
          <p:cNvPr id="14" name="TextBox 13">
            <a:extLst>
              <a:ext uri="{FF2B5EF4-FFF2-40B4-BE49-F238E27FC236}">
                <a16:creationId xmlns:a16="http://schemas.microsoft.com/office/drawing/2014/main" id="{E55A9F0E-B940-A04D-8456-F2B99D0BD584}"/>
              </a:ext>
            </a:extLst>
          </p:cNvPr>
          <p:cNvSpPr txBox="1"/>
          <p:nvPr/>
        </p:nvSpPr>
        <p:spPr>
          <a:xfrm flipH="1">
            <a:off x="5327783" y="1342995"/>
            <a:ext cx="1541316" cy="715581"/>
          </a:xfrm>
          <a:prstGeom prst="rect">
            <a:avLst/>
          </a:prstGeom>
          <a:solidFill>
            <a:schemeClr val="accent4">
              <a:lumMod val="20000"/>
              <a:lumOff val="80000"/>
            </a:schemeClr>
          </a:solidFill>
          <a:ln>
            <a:solidFill>
              <a:schemeClr val="tx1"/>
            </a:solidFill>
          </a:ln>
        </p:spPr>
        <p:txBody>
          <a:bodyPr wrap="square" rtlCol="0">
            <a:spAutoFit/>
          </a:bodyPr>
          <a:lstStyle/>
          <a:p>
            <a:pPr algn="ctr" defTabSz="685800"/>
            <a:r>
              <a:rPr lang="en-US" sz="1350" dirty="0">
                <a:solidFill>
                  <a:prstClr val="black"/>
                </a:solidFill>
                <a:latin typeface="Calibri"/>
              </a:rPr>
              <a:t>Total precipitation varies only slightly from year to year</a:t>
            </a:r>
          </a:p>
        </p:txBody>
      </p:sp>
      <p:sp>
        <p:nvSpPr>
          <p:cNvPr id="15" name="Rectangle 14">
            <a:extLst>
              <a:ext uri="{FF2B5EF4-FFF2-40B4-BE49-F238E27FC236}">
                <a16:creationId xmlns:a16="http://schemas.microsoft.com/office/drawing/2014/main" id="{B7BC7615-A11F-8641-B543-BE27CCB0177B}"/>
              </a:ext>
              <a:ext uri="{C183D7F6-B498-43B3-948B-1728B52AA6E4}">
                <adec:decorative xmlns:adec="http://schemas.microsoft.com/office/drawing/2017/decorative" val="1"/>
              </a:ext>
            </a:extLst>
          </p:cNvPr>
          <p:cNvSpPr/>
          <p:nvPr/>
        </p:nvSpPr>
        <p:spPr>
          <a:xfrm>
            <a:off x="4362679" y="1296894"/>
            <a:ext cx="2506420" cy="258018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20" name="TextBox 19">
            <a:extLst>
              <a:ext uri="{FF2B5EF4-FFF2-40B4-BE49-F238E27FC236}">
                <a16:creationId xmlns:a16="http://schemas.microsoft.com/office/drawing/2014/main" id="{A2D372B0-77A4-DF4F-A77F-1D251AAFDF5C}"/>
              </a:ext>
            </a:extLst>
          </p:cNvPr>
          <p:cNvSpPr txBox="1"/>
          <p:nvPr/>
        </p:nvSpPr>
        <p:spPr>
          <a:xfrm flipH="1">
            <a:off x="1502528" y="3365947"/>
            <a:ext cx="1541316" cy="715581"/>
          </a:xfrm>
          <a:prstGeom prst="rect">
            <a:avLst/>
          </a:prstGeom>
          <a:solidFill>
            <a:schemeClr val="accent4">
              <a:lumMod val="60000"/>
              <a:lumOff val="40000"/>
            </a:schemeClr>
          </a:solidFill>
          <a:ln>
            <a:solidFill>
              <a:schemeClr val="tx1"/>
            </a:solidFill>
          </a:ln>
        </p:spPr>
        <p:txBody>
          <a:bodyPr wrap="square" rtlCol="0">
            <a:spAutoFit/>
          </a:bodyPr>
          <a:lstStyle/>
          <a:p>
            <a:pPr algn="ctr" defTabSz="685800"/>
            <a:r>
              <a:rPr lang="en-US" sz="1350" dirty="0">
                <a:solidFill>
                  <a:prstClr val="black"/>
                </a:solidFill>
                <a:latin typeface="Calibri"/>
              </a:rPr>
              <a:t>CA precipitation VARIES GREATLY from year to year</a:t>
            </a:r>
          </a:p>
        </p:txBody>
      </p:sp>
      <p:sp>
        <p:nvSpPr>
          <p:cNvPr id="21" name="Rectangle 20">
            <a:extLst>
              <a:ext uri="{FF2B5EF4-FFF2-40B4-BE49-F238E27FC236}">
                <a16:creationId xmlns:a16="http://schemas.microsoft.com/office/drawing/2014/main" id="{58E73B21-9AF8-6D46-A8A5-1C1089A69C48}"/>
              </a:ext>
              <a:ext uri="{C183D7F6-B498-43B3-948B-1728B52AA6E4}">
                <adec:decorative xmlns:adec="http://schemas.microsoft.com/office/drawing/2017/decorative" val="1"/>
              </a:ext>
            </a:extLst>
          </p:cNvPr>
          <p:cNvSpPr/>
          <p:nvPr/>
        </p:nvSpPr>
        <p:spPr>
          <a:xfrm>
            <a:off x="1531828" y="2087738"/>
            <a:ext cx="1011836" cy="120296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22" name="Rectangle 21">
            <a:extLst>
              <a:ext uri="{FF2B5EF4-FFF2-40B4-BE49-F238E27FC236}">
                <a16:creationId xmlns:a16="http://schemas.microsoft.com/office/drawing/2014/main" id="{AB1C339B-2D34-024F-9266-E0D43D90B208}"/>
              </a:ext>
            </a:extLst>
          </p:cNvPr>
          <p:cNvSpPr/>
          <p:nvPr/>
        </p:nvSpPr>
        <p:spPr>
          <a:xfrm>
            <a:off x="5630271" y="4833365"/>
            <a:ext cx="3595386" cy="323165"/>
          </a:xfrm>
          <a:prstGeom prst="rect">
            <a:avLst/>
          </a:prstGeom>
          <a:noFill/>
          <a:ln>
            <a:noFill/>
          </a:ln>
        </p:spPr>
        <p:txBody>
          <a:bodyPr wrap="square">
            <a:spAutoFit/>
          </a:bodyPr>
          <a:lstStyle/>
          <a:p>
            <a:pPr marL="342900" indent="-342900" defTabSz="685800">
              <a:tabLst>
                <a:tab pos="-560070" algn="l"/>
                <a:tab pos="-342900" algn="l"/>
                <a:tab pos="0" algn="l"/>
                <a:tab pos="342900" algn="l"/>
                <a:tab pos="685800" algn="l"/>
                <a:tab pos="771525" algn="l"/>
                <a:tab pos="857250" algn="l"/>
                <a:tab pos="1714500" algn="l"/>
              </a:tabLst>
              <a:defRPr/>
            </a:pPr>
            <a:r>
              <a:rPr lang="en-US" sz="750" dirty="0" err="1">
                <a:solidFill>
                  <a:prstClr val="black"/>
                </a:solidFill>
                <a:latin typeface="Calibri"/>
                <a:ea typeface="Times New Roman" panose="02020603050405020304" pitchFamily="18" charset="0"/>
                <a:cs typeface="Times New Roman" panose="02020603050405020304" pitchFamily="18" charset="0"/>
              </a:rPr>
              <a:t>Dettinger</a:t>
            </a:r>
            <a:r>
              <a:rPr lang="en-US" sz="750">
                <a:solidFill>
                  <a:prstClr val="black"/>
                </a:solidFill>
                <a:latin typeface="Calibri"/>
                <a:ea typeface="Times New Roman" panose="02020603050405020304" pitchFamily="18" charset="0"/>
                <a:cs typeface="Times New Roman" panose="02020603050405020304" pitchFamily="18" charset="0"/>
              </a:rPr>
              <a:t>, M.D., Ralph, F.M., Das, T., Neiman, P.J., and Cayan, D., 2011:  </a:t>
            </a:r>
            <a:r>
              <a:rPr lang="en-US" sz="750" b="1">
                <a:solidFill>
                  <a:prstClr val="black"/>
                </a:solidFill>
                <a:latin typeface="Calibri"/>
                <a:ea typeface="Times New Roman" panose="02020603050405020304" pitchFamily="18" charset="0"/>
                <a:cs typeface="Times New Roman" panose="02020603050405020304" pitchFamily="18" charset="0"/>
              </a:rPr>
              <a:t>Atmospheric rivers, floods, and the water resources of California</a:t>
            </a:r>
            <a:r>
              <a:rPr lang="en-US" sz="750">
                <a:solidFill>
                  <a:prstClr val="black"/>
                </a:solidFill>
                <a:latin typeface="Calibri"/>
                <a:ea typeface="Times New Roman" panose="02020603050405020304" pitchFamily="18" charset="0"/>
                <a:cs typeface="Times New Roman" panose="02020603050405020304" pitchFamily="18" charset="0"/>
              </a:rPr>
              <a:t>.  </a:t>
            </a:r>
            <a:r>
              <a:rPr lang="en-US" sz="750" i="1">
                <a:solidFill>
                  <a:prstClr val="black"/>
                </a:solidFill>
                <a:latin typeface="Calibri"/>
                <a:ea typeface="Times New Roman" panose="02020603050405020304" pitchFamily="18" charset="0"/>
                <a:cs typeface="Times New Roman" panose="02020603050405020304" pitchFamily="18" charset="0"/>
              </a:rPr>
              <a:t>Water</a:t>
            </a:r>
            <a:r>
              <a:rPr lang="en-US" sz="750">
                <a:solidFill>
                  <a:prstClr val="black"/>
                </a:solidFill>
                <a:latin typeface="Calibri"/>
                <a:ea typeface="Times New Roman" panose="02020603050405020304" pitchFamily="18" charset="0"/>
                <a:cs typeface="Times New Roman" panose="02020603050405020304" pitchFamily="18" charset="0"/>
              </a:rPr>
              <a:t>, </a:t>
            </a:r>
            <a:r>
              <a:rPr lang="en-US" sz="750" b="1">
                <a:solidFill>
                  <a:prstClr val="black"/>
                </a:solidFill>
                <a:latin typeface="Calibri"/>
                <a:ea typeface="Times New Roman" panose="02020603050405020304" pitchFamily="18" charset="0"/>
                <a:cs typeface="Times New Roman" panose="02020603050405020304" pitchFamily="18" charset="0"/>
              </a:rPr>
              <a:t>3</a:t>
            </a:r>
            <a:r>
              <a:rPr lang="en-US" sz="750">
                <a:solidFill>
                  <a:prstClr val="black"/>
                </a:solidFill>
                <a:latin typeface="Calibri"/>
                <a:ea typeface="Times New Roman" panose="02020603050405020304" pitchFamily="18" charset="0"/>
                <a:cs typeface="Times New Roman" panose="02020603050405020304" pitchFamily="18" charset="0"/>
              </a:rPr>
              <a:t>, 455-478.</a:t>
            </a:r>
          </a:p>
        </p:txBody>
      </p:sp>
    </p:spTree>
    <p:extLst>
      <p:ext uri="{BB962C8B-B14F-4D97-AF65-F5344CB8AC3E}">
        <p14:creationId xmlns:p14="http://schemas.microsoft.com/office/powerpoint/2010/main" val="219934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2400"/>
              <a:t>A few Large </a:t>
            </a:r>
            <a:r>
              <a:rPr lang="en-US" sz="2400" err="1"/>
              <a:t>StormS</a:t>
            </a:r>
            <a:r>
              <a:rPr lang="en-US" sz="2400"/>
              <a:t> </a:t>
            </a:r>
            <a:r>
              <a:rPr lang="en-US" sz="2000"/>
              <a:t>(or their Absence) </a:t>
            </a:r>
            <a:br>
              <a:rPr lang="en-US"/>
            </a:br>
            <a:r>
              <a:rPr lang="en-US" sz="2000" cap="none"/>
              <a:t>account for a disproportionate amount of CA’s precipitation variability</a:t>
            </a:r>
            <a:endParaRPr lang="en-US" sz="1800" cap="none"/>
          </a:p>
        </p:txBody>
      </p:sp>
      <p:pic>
        <p:nvPicPr>
          <p:cNvPr id="12" name="Picture 1" descr="Chart showing water year precipitation delta catchment"/>
          <p:cNvPicPr>
            <a:picLocks noChangeAspect="1"/>
          </p:cNvPicPr>
          <p:nvPr/>
        </p:nvPicPr>
        <p:blipFill>
          <a:blip r:embed="rId2">
            <a:extLst>
              <a:ext uri="{28A0092B-C50C-407E-A947-70E740481C1C}">
                <a14:useLocalDpi xmlns:a14="http://schemas.microsoft.com/office/drawing/2010/main" val="0"/>
              </a:ext>
            </a:extLst>
          </a:blip>
          <a:srcRect b="41251"/>
          <a:stretch>
            <a:fillRect/>
          </a:stretch>
        </p:blipFill>
        <p:spPr bwMode="auto">
          <a:xfrm>
            <a:off x="1015678" y="833579"/>
            <a:ext cx="7084115" cy="3597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4"/>
          <p:cNvSpPr txBox="1">
            <a:spLocks noChangeArrowheads="1"/>
          </p:cNvSpPr>
          <p:nvPr/>
        </p:nvSpPr>
        <p:spPr bwMode="auto">
          <a:xfrm>
            <a:off x="1915718" y="2446271"/>
            <a:ext cx="1004107" cy="207741"/>
          </a:xfrm>
          <a:prstGeom prst="rect">
            <a:avLst/>
          </a:prstGeom>
          <a:solidFill>
            <a:schemeClr val="bg1"/>
          </a:solidFill>
          <a:ln w="9525">
            <a:solidFill>
              <a:schemeClr val="tx1"/>
            </a:solidFill>
            <a:miter lim="800000"/>
            <a:headEnd/>
            <a:tailEnd/>
          </a:ln>
        </p:spPr>
        <p:txBody>
          <a:bodyPr wrap="none" lIns="68573" tIns="34286" rIns="68573" bIns="3428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hangingPunct="1"/>
            <a:r>
              <a:rPr lang="en-US" sz="900">
                <a:solidFill>
                  <a:prstClr val="black"/>
                </a:solidFill>
              </a:rPr>
              <a:t>Total precipitation</a:t>
            </a:r>
          </a:p>
        </p:txBody>
      </p:sp>
      <p:sp>
        <p:nvSpPr>
          <p:cNvPr id="14" name="TextBox 5"/>
          <p:cNvSpPr txBox="1">
            <a:spLocks noChangeArrowheads="1"/>
          </p:cNvSpPr>
          <p:nvPr/>
        </p:nvSpPr>
        <p:spPr bwMode="auto">
          <a:xfrm>
            <a:off x="2115772" y="3585820"/>
            <a:ext cx="869455" cy="346241"/>
          </a:xfrm>
          <a:prstGeom prst="rect">
            <a:avLst/>
          </a:prstGeom>
          <a:ln w="6350" cmpd="sng">
            <a:solidFill>
              <a:srgbClr val="000000"/>
            </a:solidFill>
            <a:headEnd/>
            <a:tailEnd/>
          </a:ln>
        </p:spPr>
        <p:style>
          <a:lnRef idx="1">
            <a:schemeClr val="accent6"/>
          </a:lnRef>
          <a:fillRef idx="2">
            <a:schemeClr val="accent6"/>
          </a:fillRef>
          <a:effectRef idx="1">
            <a:schemeClr val="accent6"/>
          </a:effectRef>
          <a:fontRef idx="minor">
            <a:schemeClr val="dk1"/>
          </a:fontRef>
        </p:style>
        <p:txBody>
          <a:bodyPr wrap="none" lIns="68573" tIns="34286" rIns="68573" bIns="34286">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defTabSz="342900">
              <a:defRPr/>
            </a:pPr>
            <a:r>
              <a:rPr lang="en-US" sz="900">
                <a:solidFill>
                  <a:prstClr val="black"/>
                </a:solidFill>
              </a:rPr>
              <a:t>LARGE STORM </a:t>
            </a:r>
          </a:p>
          <a:p>
            <a:pPr defTabSz="342900">
              <a:defRPr/>
            </a:pPr>
            <a:r>
              <a:rPr lang="en-US" sz="900">
                <a:solidFill>
                  <a:prstClr val="black"/>
                </a:solidFill>
              </a:rPr>
              <a:t>CONTRIBUTION</a:t>
            </a:r>
          </a:p>
        </p:txBody>
      </p:sp>
      <p:sp>
        <p:nvSpPr>
          <p:cNvPr id="15" name="TextBox 1"/>
          <p:cNvSpPr txBox="1">
            <a:spLocks noChangeArrowheads="1"/>
          </p:cNvSpPr>
          <p:nvPr/>
        </p:nvSpPr>
        <p:spPr bwMode="auto">
          <a:xfrm>
            <a:off x="2013205" y="3117416"/>
            <a:ext cx="919148" cy="230824"/>
          </a:xfrm>
          <a:prstGeom prst="rect">
            <a:avLst/>
          </a:prstGeom>
          <a:solidFill>
            <a:srgbClr val="FFFFFF"/>
          </a:solidFill>
          <a:ln w="9525">
            <a:solidFill>
              <a:srgbClr val="000000"/>
            </a:solidFill>
            <a:miter lim="800000"/>
            <a:headEnd/>
            <a:tailEnd/>
          </a:ln>
        </p:spPr>
        <p:txBody>
          <a:bodyPr wrap="none" lIns="68573" tIns="34286" rIns="68573" bIns="3428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hangingPunct="1"/>
            <a:r>
              <a:rPr lang="en-US" sz="1050">
                <a:solidFill>
                  <a:prstClr val="black"/>
                </a:solidFill>
                <a:latin typeface="Calibri"/>
                <a:cs typeface="Times New Roman"/>
              </a:rPr>
              <a:t>All Other Days</a:t>
            </a:r>
          </a:p>
        </p:txBody>
      </p:sp>
      <p:cxnSp>
        <p:nvCxnSpPr>
          <p:cNvPr id="16" name="Straight Arrow Connector 15">
            <a:extLst>
              <a:ext uri="{C183D7F6-B498-43B3-948B-1728B52AA6E4}">
                <adec:decorative xmlns:adec="http://schemas.microsoft.com/office/drawing/2017/decorative" val="1"/>
              </a:ext>
            </a:extLst>
          </p:cNvPr>
          <p:cNvCxnSpPr/>
          <p:nvPr/>
        </p:nvCxnSpPr>
        <p:spPr>
          <a:xfrm flipV="1">
            <a:off x="1507852" y="3932062"/>
            <a:ext cx="607920" cy="417988"/>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2"/>
          <p:cNvSpPr txBox="1">
            <a:spLocks noChangeArrowheads="1"/>
          </p:cNvSpPr>
          <p:nvPr/>
        </p:nvSpPr>
        <p:spPr bwMode="auto">
          <a:xfrm>
            <a:off x="4467411" y="4458142"/>
            <a:ext cx="4629659" cy="71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73" tIns="34286" rIns="68573" bIns="34286">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defTabSz="342900" eaLnBrk="1" hangingPunct="1"/>
            <a:r>
              <a:rPr lang="en-US" sz="1400">
                <a:solidFill>
                  <a:prstClr val="black"/>
                </a:solidFill>
                <a:latin typeface="Calibri"/>
                <a:cs typeface="Calibri"/>
              </a:rPr>
              <a:t>Dettinger and Cayan,  </a:t>
            </a:r>
            <a:r>
              <a:rPr lang="en-US" sz="1400" b="1">
                <a:solidFill>
                  <a:prstClr val="black"/>
                </a:solidFill>
                <a:latin typeface="Calibri"/>
                <a:cs typeface="Calibri"/>
              </a:rPr>
              <a:t>Drought and the Delta—A Matter of Extremes, </a:t>
            </a:r>
            <a:r>
              <a:rPr lang="en-US" sz="1400" i="1">
                <a:solidFill>
                  <a:prstClr val="black"/>
                </a:solidFill>
                <a:latin typeface="Calibri"/>
                <a:cs typeface="Calibri"/>
              </a:rPr>
              <a:t>San Francisco Estuary and Watershed Science,  2014.</a:t>
            </a:r>
            <a:endParaRPr lang="en-US" sz="1400">
              <a:solidFill>
                <a:prstClr val="black"/>
              </a:solidFill>
              <a:latin typeface="Calibri"/>
              <a:cs typeface="Calibri"/>
            </a:endParaRPr>
          </a:p>
        </p:txBody>
      </p:sp>
      <p:sp>
        <p:nvSpPr>
          <p:cNvPr id="19" name="TextBox 18"/>
          <p:cNvSpPr txBox="1"/>
          <p:nvPr/>
        </p:nvSpPr>
        <p:spPr>
          <a:xfrm>
            <a:off x="234526" y="1145119"/>
            <a:ext cx="8465769" cy="646331"/>
          </a:xfrm>
          <a:prstGeom prst="rect">
            <a:avLst/>
          </a:prstGeom>
          <a:solidFill>
            <a:srgbClr val="F3E500"/>
          </a:solidFill>
          <a:ln>
            <a:solidFill>
              <a:schemeClr val="tx1"/>
            </a:solidFill>
          </a:ln>
        </p:spPr>
        <p:txBody>
          <a:bodyPr wrap="square" rtlCol="0">
            <a:spAutoFit/>
          </a:bodyPr>
          <a:lstStyle/>
          <a:p>
            <a:pPr algn="ctr"/>
            <a:r>
              <a:rPr lang="en-US" b="1">
                <a:latin typeface="Calibri"/>
                <a:cs typeface="Calibri"/>
              </a:rPr>
              <a:t>WHETHER A YEAR WILL BE WET OR DRY IN CALIFORNIA IS MOSTLY DETERMINED BY THE NUMBER AND STRENGTH OF ATMOSPHERIC RIVERS STRIKING THE STATE</a:t>
            </a:r>
            <a:r>
              <a:rPr lang="en-US" b="1"/>
              <a:t>. </a:t>
            </a:r>
          </a:p>
        </p:txBody>
      </p:sp>
    </p:spTree>
    <p:extLst>
      <p:ext uri="{BB962C8B-B14F-4D97-AF65-F5344CB8AC3E}">
        <p14:creationId xmlns:p14="http://schemas.microsoft.com/office/powerpoint/2010/main" val="21056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spcBef>
                <a:spcPts val="0"/>
              </a:spcBef>
            </a:pPr>
            <a:r>
              <a:rPr lang="en-US" sz="1950">
                <a:latin typeface="Calibri" panose="020F0502020204030204" pitchFamily="34" charset="0"/>
                <a:ea typeface="+mn-ea"/>
                <a:cs typeface="+mn-cs"/>
              </a:rPr>
              <a:t>Key Science result:  Atmospheric Rivers:  Primary Source of Moisture for Precipitation in the region; useable predictive skill</a:t>
            </a:r>
            <a:endParaRPr lang="en-US" sz="1950"/>
          </a:p>
        </p:txBody>
      </p:sp>
      <p:pic>
        <p:nvPicPr>
          <p:cNvPr id="9" name="Picture 8">
            <a:extLst>
              <a:ext uri="{FF2B5EF4-FFF2-40B4-BE49-F238E27FC236}">
                <a16:creationId xmlns:a16="http://schemas.microsoft.com/office/drawing/2014/main" id="{C0FFB5A1-E676-9F45-864A-3842435B4A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3570" y="4756649"/>
            <a:ext cx="2281978" cy="310349"/>
          </a:xfrm>
          <a:prstGeom prst="rect">
            <a:avLst/>
          </a:prstGeom>
        </p:spPr>
      </p:pic>
      <p:cxnSp>
        <p:nvCxnSpPr>
          <p:cNvPr id="10" name="Straight Connector 9">
            <a:extLst>
              <a:ext uri="{FF2B5EF4-FFF2-40B4-BE49-F238E27FC236}">
                <a16:creationId xmlns:a16="http://schemas.microsoft.com/office/drawing/2014/main" id="{7E7BF807-8AC2-5242-95B4-F603A461B753}"/>
              </a:ext>
              <a:ext uri="{C183D7F6-B498-43B3-948B-1728B52AA6E4}">
                <adec:decorative xmlns:adec="http://schemas.microsoft.com/office/drawing/2017/decorative" val="1"/>
              </a:ext>
            </a:extLst>
          </p:cNvPr>
          <p:cNvCxnSpPr>
            <a:cxnSpLocks/>
          </p:cNvCxnSpPr>
          <p:nvPr/>
        </p:nvCxnSpPr>
        <p:spPr>
          <a:xfrm>
            <a:off x="2893934" y="4782282"/>
            <a:ext cx="0" cy="259081"/>
          </a:xfrm>
          <a:prstGeom prst="line">
            <a:avLst/>
          </a:prstGeom>
          <a:ln w="6350">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23" name="Group 22" descr="Graphic showing an atmospheric river">
            <a:extLst>
              <a:ext uri="{FF2B5EF4-FFF2-40B4-BE49-F238E27FC236}">
                <a16:creationId xmlns:a16="http://schemas.microsoft.com/office/drawing/2014/main" id="{89E088FA-5733-FB47-B860-8DC2465E8EC8}"/>
              </a:ext>
            </a:extLst>
          </p:cNvPr>
          <p:cNvGrpSpPr/>
          <p:nvPr/>
        </p:nvGrpSpPr>
        <p:grpSpPr>
          <a:xfrm>
            <a:off x="129819" y="797014"/>
            <a:ext cx="3421595" cy="4244349"/>
            <a:chOff x="2660073" y="-1122219"/>
            <a:chExt cx="5902036" cy="7897093"/>
          </a:xfrm>
        </p:grpSpPr>
        <p:pic>
          <p:nvPicPr>
            <p:cNvPr id="24" name="Picture 23">
              <a:extLst>
                <a:ext uri="{FF2B5EF4-FFF2-40B4-BE49-F238E27FC236}">
                  <a16:creationId xmlns:a16="http://schemas.microsoft.com/office/drawing/2014/main" id="{18CD13EB-19E6-F54C-BAFF-678E67A3A93B}"/>
                </a:ext>
              </a:extLst>
            </p:cNvPr>
            <p:cNvPicPr>
              <a:picLocks noChangeAspect="1"/>
            </p:cNvPicPr>
            <p:nvPr/>
          </p:nvPicPr>
          <p:blipFill rotWithShape="1">
            <a:blip r:embed="rId5">
              <a:extLst>
                <a:ext uri="{BEBA8EAE-BF5A-486C-A8C5-ECC9F3942E4B}">
                  <a14:imgProps xmlns:a14="http://schemas.microsoft.com/office/drawing/2010/main">
                    <a14:imgLayer>
                      <a14:imgEffect>
                        <a14:sharpenSoften amount="59000"/>
                      </a14:imgEffect>
                    </a14:imgLayer>
                  </a14:imgProps>
                </a:ext>
                <a:ext uri="{28A0092B-C50C-407E-A947-70E740481C1C}">
                  <a14:useLocalDpi xmlns:a14="http://schemas.microsoft.com/office/drawing/2010/main" val="0"/>
                </a:ext>
              </a:extLst>
            </a:blip>
            <a:srcRect l="19732" t="19651" r="21591" b="10376"/>
            <a:stretch/>
          </p:blipFill>
          <p:spPr>
            <a:xfrm>
              <a:off x="2660073" y="2815936"/>
              <a:ext cx="5902036" cy="3958938"/>
            </a:xfrm>
            <a:prstGeom prst="rect">
              <a:avLst/>
            </a:prstGeom>
          </p:spPr>
        </p:pic>
        <p:pic>
          <p:nvPicPr>
            <p:cNvPr id="25" name="Picture 24">
              <a:extLst>
                <a:ext uri="{FF2B5EF4-FFF2-40B4-BE49-F238E27FC236}">
                  <a16:creationId xmlns:a16="http://schemas.microsoft.com/office/drawing/2014/main" id="{F8B3C2D6-67E2-0446-B84D-30A2A227F577}"/>
                </a:ext>
              </a:extLst>
            </p:cNvPr>
            <p:cNvPicPr>
              <a:picLocks noChangeAspect="1"/>
            </p:cNvPicPr>
            <p:nvPr/>
          </p:nvPicPr>
          <p:blipFill rotWithShape="1">
            <a:blip r:embed="rId6">
              <a:extLst>
                <a:ext uri="{BEBA8EAE-BF5A-486C-A8C5-ECC9F3942E4B}">
                  <a14:imgProps xmlns:a14="http://schemas.microsoft.com/office/drawing/2010/main">
                    <a14:imgLayer>
                      <a14:imgEffect>
                        <a14:sharpenSoften amount="22000"/>
                      </a14:imgEffect>
                    </a14:imgLayer>
                  </a14:imgProps>
                </a:ext>
                <a:ext uri="{28A0092B-C50C-407E-A947-70E740481C1C}">
                  <a14:useLocalDpi xmlns:a14="http://schemas.microsoft.com/office/drawing/2010/main" val="0"/>
                </a:ext>
              </a:extLst>
            </a:blip>
            <a:srcRect l="19731" t="20018" r="21694" b="9275"/>
            <a:stretch/>
          </p:blipFill>
          <p:spPr>
            <a:xfrm>
              <a:off x="2660073" y="-1122219"/>
              <a:ext cx="5891645" cy="4000501"/>
            </a:xfrm>
            <a:prstGeom prst="rect">
              <a:avLst/>
            </a:prstGeom>
          </p:spPr>
        </p:pic>
      </p:grpSp>
      <p:pic>
        <p:nvPicPr>
          <p:cNvPr id="27" name="Picture 1" descr="A graphic depicting an atmospheric river that hit Washington. ">
            <a:extLst>
              <a:ext uri="{FF2B5EF4-FFF2-40B4-BE49-F238E27FC236}">
                <a16:creationId xmlns:a16="http://schemas.microsoft.com/office/drawing/2014/main" id="{66C8FF06-4DEC-F44D-94D1-D448932F4AE5}"/>
              </a:ext>
            </a:extLst>
          </p:cNvPr>
          <p:cNvPicPr>
            <a:picLocks noChangeAspect="1"/>
          </p:cNvPicPr>
          <p:nvPr/>
        </p:nvPicPr>
        <p:blipFill rotWithShape="1">
          <a:blip r:embed="rId7" cstate="print"/>
          <a:srcRect l="3079" t="50780" r="4926"/>
          <a:stretch/>
        </p:blipFill>
        <p:spPr bwMode="auto">
          <a:xfrm>
            <a:off x="3725873" y="2071698"/>
            <a:ext cx="4431833" cy="1728984"/>
          </a:xfrm>
          <a:prstGeom prst="rect">
            <a:avLst/>
          </a:prstGeom>
          <a:noFill/>
          <a:ln w="9525">
            <a:noFill/>
            <a:miter lim="800000"/>
            <a:headEnd/>
            <a:tailEnd/>
          </a:ln>
        </p:spPr>
      </p:pic>
      <p:sp>
        <p:nvSpPr>
          <p:cNvPr id="28" name="TextBox 27">
            <a:extLst>
              <a:ext uri="{FF2B5EF4-FFF2-40B4-BE49-F238E27FC236}">
                <a16:creationId xmlns:a16="http://schemas.microsoft.com/office/drawing/2014/main" id="{B6940DAA-ABDC-C644-95EC-C82BAB00BC9F}"/>
              </a:ext>
            </a:extLst>
          </p:cNvPr>
          <p:cNvSpPr txBox="1"/>
          <p:nvPr/>
        </p:nvSpPr>
        <p:spPr>
          <a:xfrm>
            <a:off x="3803297" y="3901131"/>
            <a:ext cx="5079017" cy="1015663"/>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Arial"/>
                <a:sym typeface="Arial"/>
              </a:rPr>
              <a:t>ARs Can produce extreme precipitation and flooding.</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500" b="1"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a:ln>
                  <a:noFill/>
                </a:ln>
                <a:solidFill>
                  <a:prstClr val="black"/>
                </a:solidFill>
                <a:effectLst/>
                <a:uLnTx/>
                <a:uFillTx/>
                <a:latin typeface="Calibri" panose="020F0502020204030204"/>
                <a:ea typeface="+mn-ea"/>
                <a:cs typeface="Arial"/>
                <a:sym typeface="Arial"/>
              </a:rPr>
              <a:t>However, ARs also provide up to half of annual precipitation and mountain snow that are key to water supply.</a:t>
            </a:r>
          </a:p>
        </p:txBody>
      </p:sp>
      <p:sp>
        <p:nvSpPr>
          <p:cNvPr id="2" name="Rectangle 1">
            <a:extLst>
              <a:ext uri="{FF2B5EF4-FFF2-40B4-BE49-F238E27FC236}">
                <a16:creationId xmlns:a16="http://schemas.microsoft.com/office/drawing/2014/main" id="{68D41D69-9B94-4524-88D9-34503CC1055E}"/>
              </a:ext>
            </a:extLst>
          </p:cNvPr>
          <p:cNvSpPr/>
          <p:nvPr/>
        </p:nvSpPr>
        <p:spPr>
          <a:xfrm>
            <a:off x="3837773" y="984232"/>
            <a:ext cx="5079016" cy="923330"/>
          </a:xfrm>
          <a:prstGeom prst="rect">
            <a:avLst/>
          </a:prstGeom>
        </p:spPr>
        <p:txBody>
          <a:bodyPr wrap="square">
            <a:spAutoFit/>
          </a:bodyPr>
          <a:lstStyle/>
          <a:p>
            <a:pPr marL="3810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prstClr val="black"/>
                </a:solidFill>
                <a:effectLst/>
                <a:uLnTx/>
                <a:uFillTx/>
                <a:latin typeface="Calibri"/>
                <a:ea typeface="Palatino" pitchFamily="2" charset="77"/>
                <a:cs typeface="Arial"/>
                <a:sym typeface="Arial"/>
              </a:rPr>
              <a:t>Atmospheric Rivers (ARs) are </a:t>
            </a:r>
            <a:r>
              <a:rPr kumimoji="0" lang="en-US" sz="1800" b="0" i="1" u="none" strike="noStrike" kern="1200" cap="none" spc="0" normalizeH="0" baseline="0" noProof="0">
                <a:ln>
                  <a:noFill/>
                </a:ln>
                <a:solidFill>
                  <a:prstClr val="black"/>
                </a:solidFill>
                <a:effectLst/>
                <a:uLnTx/>
                <a:uFillTx/>
                <a:latin typeface="Calibri"/>
                <a:ea typeface="Palatino" pitchFamily="2" charset="77"/>
                <a:cs typeface="Arial"/>
                <a:sym typeface="Arial"/>
              </a:rPr>
              <a:t>Rivers in the Sky, </a:t>
            </a:r>
            <a:r>
              <a:rPr kumimoji="0" lang="en-US" sz="1800" b="0" i="0" u="none" strike="noStrike" kern="1200" cap="none" spc="0" normalizeH="0" baseline="0" noProof="0">
                <a:ln>
                  <a:noFill/>
                </a:ln>
                <a:solidFill>
                  <a:prstClr val="black"/>
                </a:solidFill>
                <a:effectLst/>
                <a:uLnTx/>
                <a:uFillTx/>
                <a:latin typeface="Calibri"/>
                <a:ea typeface="Palatino" pitchFamily="2" charset="77"/>
                <a:cs typeface="Arial"/>
                <a:sym typeface="Arial"/>
              </a:rPr>
              <a:t>i.e., long narrow bands of airborne water vapor, carrying as much water as 25 Mississippi Rivers*. </a:t>
            </a:r>
          </a:p>
        </p:txBody>
      </p:sp>
      <p:sp>
        <p:nvSpPr>
          <p:cNvPr id="12" name="TextBox 11">
            <a:extLst>
              <a:ext uri="{FF2B5EF4-FFF2-40B4-BE49-F238E27FC236}">
                <a16:creationId xmlns:a16="http://schemas.microsoft.com/office/drawing/2014/main" id="{C94BDA45-D13F-47E4-870E-6F326A65BC1A}"/>
              </a:ext>
            </a:extLst>
          </p:cNvPr>
          <p:cNvSpPr txBox="1"/>
          <p:nvPr/>
        </p:nvSpPr>
        <p:spPr>
          <a:xfrm>
            <a:off x="8109585" y="2304183"/>
            <a:ext cx="1019905" cy="138499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a:ln>
                  <a:noFill/>
                </a:ln>
                <a:solidFill>
                  <a:prstClr val="black"/>
                </a:solidFill>
                <a:effectLst/>
                <a:uLnTx/>
                <a:uFillTx/>
                <a:latin typeface="Calibri"/>
                <a:ea typeface="Calibri"/>
                <a:cs typeface="Calibri"/>
                <a:sym typeface="Calibri"/>
              </a:rPr>
              <a:t>An AR that hit Washington &amp; Oregon produced 25 inches of rain in 3 days.</a:t>
            </a:r>
            <a:endParaRPr kumimoji="0" lang="en-US" sz="1200" b="0" i="1"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3">
            <a:extLst>
              <a:ext uri="{FF2B5EF4-FFF2-40B4-BE49-F238E27FC236}">
                <a16:creationId xmlns:a16="http://schemas.microsoft.com/office/drawing/2014/main" id="{B56A3C67-8635-46B5-80BC-D9103BD01316}"/>
              </a:ext>
            </a:extLst>
          </p:cNvPr>
          <p:cNvSpPr txBox="1"/>
          <p:nvPr/>
        </p:nvSpPr>
        <p:spPr>
          <a:xfrm>
            <a:off x="7531709" y="4893710"/>
            <a:ext cx="154022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a:ln>
                  <a:noFill/>
                </a:ln>
                <a:solidFill>
                  <a:prstClr val="black"/>
                </a:solidFill>
                <a:effectLst/>
                <a:uLnTx/>
                <a:uFillTx/>
                <a:latin typeface="Calibri"/>
                <a:ea typeface="+mn-ea"/>
                <a:cs typeface="Arial"/>
                <a:sym typeface="Arial"/>
              </a:rPr>
              <a:t>*Ralph et al. (2017)</a:t>
            </a:r>
          </a:p>
        </p:txBody>
      </p:sp>
      <p:sp>
        <p:nvSpPr>
          <p:cNvPr id="13" name="TextBox 12">
            <a:extLst>
              <a:ext uri="{FF2B5EF4-FFF2-40B4-BE49-F238E27FC236}">
                <a16:creationId xmlns:a16="http://schemas.microsoft.com/office/drawing/2014/main" id="{E5C370BA-091D-4F7F-9798-F90BBEB5BB21}"/>
              </a:ext>
            </a:extLst>
          </p:cNvPr>
          <p:cNvSpPr txBox="1"/>
          <p:nvPr/>
        </p:nvSpPr>
        <p:spPr>
          <a:xfrm>
            <a:off x="2074629" y="4562991"/>
            <a:ext cx="1540226"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a:ln>
                  <a:noFill/>
                </a:ln>
                <a:solidFill>
                  <a:prstClr val="white"/>
                </a:solidFill>
                <a:effectLst/>
                <a:uLnTx/>
                <a:uFillTx/>
                <a:latin typeface="Calibri"/>
                <a:ea typeface="+mn-ea"/>
                <a:cs typeface="Arial"/>
                <a:sym typeface="Arial"/>
              </a:rPr>
              <a:t>Dettinger and Ingram (2013, Sci. Amer.)</a:t>
            </a:r>
          </a:p>
        </p:txBody>
      </p:sp>
      <p:pic>
        <p:nvPicPr>
          <p:cNvPr id="5" name="Picture 4">
            <a:extLst>
              <a:ext uri="{FF2B5EF4-FFF2-40B4-BE49-F238E27FC236}">
                <a16:creationId xmlns:a16="http://schemas.microsoft.com/office/drawing/2014/main" id="{5BB6E295-134A-22D4-DBAD-449CD379402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70020" y="3890356"/>
            <a:ext cx="879412" cy="1105964"/>
          </a:xfrm>
          <a:prstGeom prst="rect">
            <a:avLst/>
          </a:prstGeom>
        </p:spPr>
      </p:pic>
    </p:spTree>
    <p:custDataLst>
      <p:tags r:id="rId1"/>
    </p:custDataLst>
    <p:extLst>
      <p:ext uri="{BB962C8B-B14F-4D97-AF65-F5344CB8AC3E}">
        <p14:creationId xmlns:p14="http://schemas.microsoft.com/office/powerpoint/2010/main" val="21847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2626-2F0C-194B-BC54-33FDA5CA2812}"/>
              </a:ext>
            </a:extLst>
          </p:cNvPr>
          <p:cNvSpPr>
            <a:spLocks noGrp="1"/>
          </p:cNvSpPr>
          <p:nvPr>
            <p:ph type="ctrTitle"/>
          </p:nvPr>
        </p:nvSpPr>
        <p:spPr/>
        <p:txBody>
          <a:bodyPr/>
          <a:lstStyle/>
          <a:p>
            <a:r>
              <a:rPr lang="en-US"/>
              <a:t>VARIABLITY &amp; AR Landfalls</a:t>
            </a:r>
          </a:p>
        </p:txBody>
      </p:sp>
      <p:pic>
        <p:nvPicPr>
          <p:cNvPr id="6" name="Picture 5" descr="Chart showing a map of the west coast with arrows coming from the ocean and hitting Oregon and Washington">
            <a:extLst>
              <a:ext uri="{FF2B5EF4-FFF2-40B4-BE49-F238E27FC236}">
                <a16:creationId xmlns:a16="http://schemas.microsoft.com/office/drawing/2014/main" id="{817B0CDD-2311-E448-BB61-8C16D7A58480}"/>
              </a:ext>
            </a:extLst>
          </p:cNvPr>
          <p:cNvPicPr>
            <a:picLocks noChangeAspect="1"/>
          </p:cNvPicPr>
          <p:nvPr/>
        </p:nvPicPr>
        <p:blipFill rotWithShape="1">
          <a:blip r:embed="rId3"/>
          <a:srcRect l="15236" r="13475" b="7779"/>
          <a:stretch/>
        </p:blipFill>
        <p:spPr>
          <a:xfrm>
            <a:off x="4988003" y="955593"/>
            <a:ext cx="3894311" cy="2833734"/>
          </a:xfrm>
          <a:prstGeom prst="rect">
            <a:avLst/>
          </a:prstGeom>
        </p:spPr>
      </p:pic>
      <p:pic>
        <p:nvPicPr>
          <p:cNvPr id="8" name="Picture 7" descr="A chart showing a map of the US with arrows hitting all along the west coast">
            <a:extLst>
              <a:ext uri="{FF2B5EF4-FFF2-40B4-BE49-F238E27FC236}">
                <a16:creationId xmlns:a16="http://schemas.microsoft.com/office/drawing/2014/main" id="{0D29069E-3FA9-B241-B227-117C4DDDC0D6}"/>
              </a:ext>
            </a:extLst>
          </p:cNvPr>
          <p:cNvPicPr>
            <a:picLocks noChangeAspect="1"/>
          </p:cNvPicPr>
          <p:nvPr/>
        </p:nvPicPr>
        <p:blipFill rotWithShape="1">
          <a:blip r:embed="rId4"/>
          <a:srcRect l="15050" b="5127"/>
          <a:stretch/>
        </p:blipFill>
        <p:spPr>
          <a:xfrm>
            <a:off x="99189" y="955593"/>
            <a:ext cx="4704680" cy="2955504"/>
          </a:xfrm>
          <a:prstGeom prst="rect">
            <a:avLst/>
          </a:prstGeom>
        </p:spPr>
      </p:pic>
      <p:pic>
        <p:nvPicPr>
          <p:cNvPr id="3" name="Picture 2">
            <a:extLst>
              <a:ext uri="{FF2B5EF4-FFF2-40B4-BE49-F238E27FC236}">
                <a16:creationId xmlns:a16="http://schemas.microsoft.com/office/drawing/2014/main" id="{1D5B0D58-507E-EDDD-9A90-1D87F778A3B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9189" y="3956858"/>
            <a:ext cx="879412" cy="1105964"/>
          </a:xfrm>
          <a:prstGeom prst="rect">
            <a:avLst/>
          </a:prstGeom>
        </p:spPr>
      </p:pic>
    </p:spTree>
    <p:extLst>
      <p:ext uri="{BB962C8B-B14F-4D97-AF65-F5344CB8AC3E}">
        <p14:creationId xmlns:p14="http://schemas.microsoft.com/office/powerpoint/2010/main" val="83865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descr="Chart showing flood damage by atmospheric river">
            <a:extLst>
              <a:ext uri="{FF2B5EF4-FFF2-40B4-BE49-F238E27FC236}">
                <a16:creationId xmlns:a16="http://schemas.microsoft.com/office/drawing/2014/main" id="{FC280367-0B97-4363-B01E-282680BCB1DC}"/>
              </a:ext>
            </a:extLst>
          </p:cNvPr>
          <p:cNvGrpSpPr/>
          <p:nvPr/>
        </p:nvGrpSpPr>
        <p:grpSpPr>
          <a:xfrm>
            <a:off x="6066692" y="865278"/>
            <a:ext cx="2893509" cy="2519590"/>
            <a:chOff x="8088923" y="1153704"/>
            <a:chExt cx="3858012" cy="3359453"/>
          </a:xfrm>
        </p:grpSpPr>
        <p:pic>
          <p:nvPicPr>
            <p:cNvPr id="4" name="Picture 3">
              <a:extLst>
                <a:ext uri="{FF2B5EF4-FFF2-40B4-BE49-F238E27FC236}">
                  <a16:creationId xmlns:a16="http://schemas.microsoft.com/office/drawing/2014/main" id="{7DFC456B-40B6-8040-87C6-764743AEBC12}"/>
                </a:ext>
              </a:extLst>
            </p:cNvPr>
            <p:cNvPicPr>
              <a:picLocks noChangeAspect="1"/>
            </p:cNvPicPr>
            <p:nvPr/>
          </p:nvPicPr>
          <p:blipFill rotWithShape="1">
            <a:blip r:embed="rId2"/>
            <a:srcRect l="43697"/>
            <a:stretch/>
          </p:blipFill>
          <p:spPr>
            <a:xfrm>
              <a:off x="8088923" y="1153704"/>
              <a:ext cx="3858012" cy="3359453"/>
            </a:xfrm>
            <a:prstGeom prst="rect">
              <a:avLst/>
            </a:prstGeom>
          </p:spPr>
        </p:pic>
        <p:grpSp>
          <p:nvGrpSpPr>
            <p:cNvPr id="25" name="Group 24">
              <a:extLst>
                <a:ext uri="{FF2B5EF4-FFF2-40B4-BE49-F238E27FC236}">
                  <a16:creationId xmlns:a16="http://schemas.microsoft.com/office/drawing/2014/main" id="{F2DD610E-F4BE-49A8-AD5C-FBD73AC630C2}"/>
                </a:ext>
              </a:extLst>
            </p:cNvPr>
            <p:cNvGrpSpPr/>
            <p:nvPr/>
          </p:nvGrpSpPr>
          <p:grpSpPr>
            <a:xfrm>
              <a:off x="10567774" y="1193324"/>
              <a:ext cx="1035784" cy="353943"/>
              <a:chOff x="10567774" y="1193324"/>
              <a:chExt cx="1035784" cy="353943"/>
            </a:xfrm>
          </p:grpSpPr>
          <p:sp>
            <p:nvSpPr>
              <p:cNvPr id="11" name="Rectangle 10">
                <a:extLst>
                  <a:ext uri="{FF2B5EF4-FFF2-40B4-BE49-F238E27FC236}">
                    <a16:creationId xmlns:a16="http://schemas.microsoft.com/office/drawing/2014/main" id="{01833F66-485A-4242-A50E-33E54D9584F3}"/>
                  </a:ext>
                </a:extLst>
              </p:cNvPr>
              <p:cNvSpPr/>
              <p:nvPr/>
            </p:nvSpPr>
            <p:spPr>
              <a:xfrm>
                <a:off x="10664299" y="1229879"/>
                <a:ext cx="723498" cy="23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A10E89E4-F757-4675-BAC5-CCF372E10CCD}"/>
                  </a:ext>
                </a:extLst>
              </p:cNvPr>
              <p:cNvSpPr txBox="1"/>
              <p:nvPr/>
            </p:nvSpPr>
            <p:spPr>
              <a:xfrm>
                <a:off x="10567774" y="1193324"/>
                <a:ext cx="1035784" cy="3539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25" b="1" i="0" u="none" strike="noStrike" kern="1200" cap="none" spc="0" normalizeH="0" baseline="0" noProof="0">
                    <a:ln>
                      <a:noFill/>
                    </a:ln>
                    <a:solidFill>
                      <a:prstClr val="black"/>
                    </a:solidFill>
                    <a:effectLst/>
                    <a:uLnTx/>
                    <a:uFillTx/>
                    <a:latin typeface="Calibri"/>
                    <a:ea typeface="+mn-ea"/>
                    <a:cs typeface="+mn-cs"/>
                  </a:rPr>
                  <a:t>AR Rank</a:t>
                </a:r>
              </a:p>
            </p:txBody>
          </p:sp>
        </p:grpSp>
      </p:grpSp>
      <p:sp>
        <p:nvSpPr>
          <p:cNvPr id="7" name="Title 1">
            <a:extLst>
              <a:ext uri="{FF2B5EF4-FFF2-40B4-BE49-F238E27FC236}">
                <a16:creationId xmlns:a16="http://schemas.microsoft.com/office/drawing/2014/main" id="{E75CCB3D-E670-314D-AAD8-0F366D53C3FB}"/>
              </a:ext>
            </a:extLst>
          </p:cNvPr>
          <p:cNvSpPr txBox="1">
            <a:spLocks/>
          </p:cNvSpPr>
          <p:nvPr/>
        </p:nvSpPr>
        <p:spPr>
          <a:xfrm>
            <a:off x="4339405" y="3710767"/>
            <a:ext cx="4572000" cy="684878"/>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a:ln>
                  <a:noFill/>
                </a:ln>
                <a:solidFill>
                  <a:prstClr val="black"/>
                </a:solidFill>
                <a:effectLst/>
                <a:uLnTx/>
                <a:uFillTx/>
                <a:latin typeface="Calibri" panose="020F0502020204030204"/>
                <a:ea typeface="+mj-ea"/>
                <a:cs typeface="+mj-cs"/>
              </a:rPr>
              <a:t>Flood damages increase </a:t>
            </a:r>
          </a:p>
          <a:p>
            <a:pPr marL="0" marR="0" lvl="0" indent="0" algn="ctr" defTabSz="685783" rtl="0" eaLnBrk="1" fontAlgn="auto" latinLnBrk="0" hangingPunct="1">
              <a:lnSpc>
                <a:spcPct val="90000"/>
              </a:lnSpc>
              <a:spcBef>
                <a:spcPct val="0"/>
              </a:spcBef>
              <a:spcAft>
                <a:spcPts val="0"/>
              </a:spcAft>
              <a:buClrTx/>
              <a:buSzTx/>
              <a:buFontTx/>
              <a:buNone/>
              <a:tabLst/>
              <a:defRPr/>
            </a:pPr>
            <a:r>
              <a:rPr kumimoji="0" lang="en-US" sz="2100" b="1" i="0" u="none" strike="noStrike" kern="1200" cap="none" spc="0" normalizeH="0" baseline="0" noProof="0">
                <a:ln>
                  <a:noFill/>
                </a:ln>
                <a:solidFill>
                  <a:prstClr val="black"/>
                </a:solidFill>
                <a:effectLst/>
                <a:uLnTx/>
                <a:uFillTx/>
                <a:latin typeface="Calibri" panose="020F0502020204030204"/>
                <a:ea typeface="+mj-ea"/>
                <a:cs typeface="+mj-cs"/>
              </a:rPr>
              <a:t>exponentially with AR Ranking</a:t>
            </a:r>
          </a:p>
        </p:txBody>
      </p:sp>
      <p:sp>
        <p:nvSpPr>
          <p:cNvPr id="9" name="TextBox 8"/>
          <p:cNvSpPr txBox="1"/>
          <p:nvPr/>
        </p:nvSpPr>
        <p:spPr>
          <a:xfrm>
            <a:off x="6011187" y="3356151"/>
            <a:ext cx="2993666" cy="25391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prstClr val="black"/>
                </a:solidFill>
                <a:effectLst/>
                <a:uLnTx/>
                <a:uFillTx/>
                <a:latin typeface="Calibri"/>
                <a:ea typeface="+mn-ea"/>
                <a:cs typeface="+mn-cs"/>
              </a:rPr>
              <a:t>Corringham</a:t>
            </a:r>
            <a:r>
              <a:rPr kumimoji="0" lang="en-US" sz="1050" b="0" i="0" u="none" strike="noStrike" kern="1200" cap="none" spc="0" normalizeH="0" baseline="0" noProof="0">
                <a:ln>
                  <a:noFill/>
                </a:ln>
                <a:solidFill>
                  <a:prstClr val="black"/>
                </a:solidFill>
                <a:effectLst/>
                <a:uLnTx/>
                <a:uFillTx/>
                <a:latin typeface="Calibri"/>
                <a:ea typeface="+mn-ea"/>
                <a:cs typeface="+mn-cs"/>
              </a:rPr>
              <a:t> et al.2019, Science Advances</a:t>
            </a:r>
          </a:p>
        </p:txBody>
      </p:sp>
      <p:sp>
        <p:nvSpPr>
          <p:cNvPr id="10" name="TextBox 9"/>
          <p:cNvSpPr txBox="1"/>
          <p:nvPr/>
        </p:nvSpPr>
        <p:spPr>
          <a:xfrm>
            <a:off x="49140" y="4141729"/>
            <a:ext cx="4054722" cy="25391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Calibri"/>
                <a:ea typeface="+mn-ea"/>
                <a:cs typeface="+mn-cs"/>
              </a:rPr>
              <a:t>Corringham</a:t>
            </a:r>
            <a:r>
              <a:rPr kumimoji="0" lang="en-US" sz="1050" b="0" i="0" u="none" strike="noStrike" kern="1200" cap="none" spc="0" normalizeH="0" baseline="0" noProof="0" dirty="0">
                <a:ln>
                  <a:noFill/>
                </a:ln>
                <a:solidFill>
                  <a:prstClr val="black"/>
                </a:solidFill>
                <a:effectLst/>
                <a:uLnTx/>
                <a:uFillTx/>
                <a:latin typeface="Calibri"/>
                <a:ea typeface="+mn-ea"/>
                <a:cs typeface="+mn-cs"/>
              </a:rPr>
              <a:t>, Ralph,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Gershunov</a:t>
            </a:r>
            <a:r>
              <a:rPr kumimoji="0" lang="en-US" sz="1050" b="0" i="0" u="none" strike="noStrike" kern="1200" cap="none" spc="0" normalizeH="0" baseline="0" noProof="0" dirty="0">
                <a:ln>
                  <a:noFill/>
                </a:ln>
                <a:solidFill>
                  <a:prstClr val="black"/>
                </a:solidFill>
                <a:effectLst/>
                <a:uLnTx/>
                <a:uFillTx/>
                <a:latin typeface="Calibri"/>
                <a:ea typeface="+mn-ea"/>
                <a:cs typeface="+mn-cs"/>
              </a:rPr>
              <a:t>, Cayan and Talbot, Sci. Advances (2019)</a:t>
            </a:r>
          </a:p>
        </p:txBody>
      </p:sp>
      <p:sp>
        <p:nvSpPr>
          <p:cNvPr id="2" name="Title 1"/>
          <p:cNvSpPr>
            <a:spLocks noGrp="1"/>
          </p:cNvSpPr>
          <p:nvPr>
            <p:ph type="title"/>
          </p:nvPr>
        </p:nvSpPr>
        <p:spPr>
          <a:xfrm>
            <a:off x="457209" y="194751"/>
            <a:ext cx="8229601" cy="577678"/>
          </a:xfrm>
        </p:spPr>
        <p:txBody>
          <a:bodyPr/>
          <a:lstStyle/>
          <a:p>
            <a:r>
              <a:rPr lang="en-US" sz="2400" b="1" dirty="0">
                <a:latin typeface="News Gothic MT" panose="020B0503020103020203" pitchFamily="34" charset="0"/>
              </a:rPr>
              <a:t>ARs drive flood damages in Sonoma &amp; Western U.S.</a:t>
            </a:r>
          </a:p>
        </p:txBody>
      </p:sp>
      <p:grpSp>
        <p:nvGrpSpPr>
          <p:cNvPr id="14" name="Group 13">
            <a:extLst>
              <a:ext uri="{FF2B5EF4-FFF2-40B4-BE49-F238E27FC236}">
                <a16:creationId xmlns:a16="http://schemas.microsoft.com/office/drawing/2014/main" id="{6787449F-DDE6-4C99-9340-FE3135CBC3F1}"/>
              </a:ext>
              <a:ext uri="{C183D7F6-B498-43B3-948B-1728B52AA6E4}">
                <adec:decorative xmlns:adec="http://schemas.microsoft.com/office/drawing/2017/decorative" val="1"/>
              </a:ext>
            </a:extLst>
          </p:cNvPr>
          <p:cNvGrpSpPr/>
          <p:nvPr/>
        </p:nvGrpSpPr>
        <p:grpSpPr>
          <a:xfrm>
            <a:off x="6548737" y="1135319"/>
            <a:ext cx="934094" cy="764816"/>
            <a:chOff x="8731649" y="1513759"/>
            <a:chExt cx="1245459" cy="1019755"/>
          </a:xfrm>
        </p:grpSpPr>
        <p:sp>
          <p:nvSpPr>
            <p:cNvPr id="12" name="Left Brace 11">
              <a:extLst>
                <a:ext uri="{FF2B5EF4-FFF2-40B4-BE49-F238E27FC236}">
                  <a16:creationId xmlns:a16="http://schemas.microsoft.com/office/drawing/2014/main" id="{8CB064F2-22E2-41A7-BD18-819C252C79F6}"/>
                </a:ext>
              </a:extLst>
            </p:cNvPr>
            <p:cNvSpPr/>
            <p:nvPr/>
          </p:nvSpPr>
          <p:spPr>
            <a:xfrm rot="5400000">
              <a:off x="9200491" y="1941735"/>
              <a:ext cx="307776" cy="875781"/>
            </a:xfrm>
            <a:prstGeom prst="leftBrace">
              <a:avLst/>
            </a:prstGeom>
            <a:ln w="381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D149B2FB-3769-461E-A7EB-85F76D9D760E}"/>
                </a:ext>
              </a:extLst>
            </p:cNvPr>
            <p:cNvSpPr txBox="1"/>
            <p:nvPr/>
          </p:nvSpPr>
          <p:spPr>
            <a:xfrm flipH="1">
              <a:off x="8731649" y="1513759"/>
              <a:ext cx="1245459" cy="677108"/>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Calibri"/>
                  <a:ea typeface="+mn-ea"/>
                  <a:cs typeface="+mn-cs"/>
                </a:rPr>
                <a:t>Mostly beneficial</a:t>
              </a:r>
            </a:p>
          </p:txBody>
        </p:sp>
      </p:grpSp>
      <p:grpSp>
        <p:nvGrpSpPr>
          <p:cNvPr id="18" name="Group 17">
            <a:extLst>
              <a:ext uri="{FF2B5EF4-FFF2-40B4-BE49-F238E27FC236}">
                <a16:creationId xmlns:a16="http://schemas.microsoft.com/office/drawing/2014/main" id="{FF6708CA-549D-4B9B-B2F5-F74F429A4DAC}"/>
              </a:ext>
              <a:ext uri="{C183D7F6-B498-43B3-948B-1728B52AA6E4}">
                <adec:decorative xmlns:adec="http://schemas.microsoft.com/office/drawing/2017/decorative" val="1"/>
              </a:ext>
            </a:extLst>
          </p:cNvPr>
          <p:cNvGrpSpPr/>
          <p:nvPr/>
        </p:nvGrpSpPr>
        <p:grpSpPr>
          <a:xfrm>
            <a:off x="7863615" y="2353204"/>
            <a:ext cx="1018390" cy="790433"/>
            <a:chOff x="10484820" y="3137606"/>
            <a:chExt cx="1357853" cy="1053911"/>
          </a:xfrm>
        </p:grpSpPr>
        <p:sp>
          <p:nvSpPr>
            <p:cNvPr id="15" name="Left Brace 14">
              <a:extLst>
                <a:ext uri="{FF2B5EF4-FFF2-40B4-BE49-F238E27FC236}">
                  <a16:creationId xmlns:a16="http://schemas.microsoft.com/office/drawing/2014/main" id="{2689D877-725E-4458-AA22-A59FE32D61E2}"/>
                </a:ext>
              </a:extLst>
            </p:cNvPr>
            <p:cNvSpPr/>
            <p:nvPr/>
          </p:nvSpPr>
          <p:spPr>
            <a:xfrm rot="16200000" flipV="1">
              <a:off x="10948302" y="2853603"/>
              <a:ext cx="307776" cy="875781"/>
            </a:xfrm>
            <a:prstGeom prst="leftBrace">
              <a:avLst/>
            </a:prstGeom>
            <a:ln w="381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1BB375F-2E61-4020-8E7D-4A5DE5E19FAC}"/>
                </a:ext>
              </a:extLst>
            </p:cNvPr>
            <p:cNvSpPr txBox="1"/>
            <p:nvPr/>
          </p:nvSpPr>
          <p:spPr>
            <a:xfrm flipH="1">
              <a:off x="10484820" y="3514409"/>
              <a:ext cx="1357853" cy="677108"/>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Calibri"/>
                  <a:ea typeface="+mn-ea"/>
                  <a:cs typeface="+mn-cs"/>
                </a:rPr>
                <a:t>Mostly hazardous</a:t>
              </a:r>
            </a:p>
          </p:txBody>
        </p:sp>
      </p:grpSp>
      <p:grpSp>
        <p:nvGrpSpPr>
          <p:cNvPr id="23" name="Group 22" descr="A chart showing atmospheric river intensity and duration">
            <a:extLst>
              <a:ext uri="{FF2B5EF4-FFF2-40B4-BE49-F238E27FC236}">
                <a16:creationId xmlns:a16="http://schemas.microsoft.com/office/drawing/2014/main" id="{135D84A3-A07E-4A8C-9656-C68925311CD0}"/>
              </a:ext>
            </a:extLst>
          </p:cNvPr>
          <p:cNvGrpSpPr/>
          <p:nvPr/>
        </p:nvGrpSpPr>
        <p:grpSpPr>
          <a:xfrm>
            <a:off x="3729452" y="865278"/>
            <a:ext cx="2229792" cy="2519590"/>
            <a:chOff x="4972603" y="1153704"/>
            <a:chExt cx="2973056" cy="3359453"/>
          </a:xfrm>
        </p:grpSpPr>
        <p:grpSp>
          <p:nvGrpSpPr>
            <p:cNvPr id="19" name="Group 18">
              <a:extLst>
                <a:ext uri="{FF2B5EF4-FFF2-40B4-BE49-F238E27FC236}">
                  <a16:creationId xmlns:a16="http://schemas.microsoft.com/office/drawing/2014/main" id="{960F27D5-4314-4333-91D7-D155FE152B14}"/>
                </a:ext>
              </a:extLst>
            </p:cNvPr>
            <p:cNvGrpSpPr/>
            <p:nvPr/>
          </p:nvGrpSpPr>
          <p:grpSpPr>
            <a:xfrm>
              <a:off x="5054781" y="1229879"/>
              <a:ext cx="2798643" cy="3207101"/>
              <a:chOff x="192726" y="3530794"/>
              <a:chExt cx="2798643" cy="3207101"/>
            </a:xfrm>
          </p:grpSpPr>
          <p:pic>
            <p:nvPicPr>
              <p:cNvPr id="20" name="Picture 19">
                <a:extLst>
                  <a:ext uri="{FF2B5EF4-FFF2-40B4-BE49-F238E27FC236}">
                    <a16:creationId xmlns:a16="http://schemas.microsoft.com/office/drawing/2014/main" id="{F5F98E44-D76B-4510-B6DF-55CF1CF5759D}"/>
                  </a:ext>
                </a:extLst>
              </p:cNvPr>
              <p:cNvPicPr>
                <a:picLocks noChangeAspect="1"/>
              </p:cNvPicPr>
              <p:nvPr/>
            </p:nvPicPr>
            <p:blipFill rotWithShape="1">
              <a:blip r:embed="rId3"/>
              <a:srcRect l="1580" t="33298" r="66004" b="1750"/>
              <a:stretch/>
            </p:blipFill>
            <p:spPr>
              <a:xfrm>
                <a:off x="192726" y="3583518"/>
                <a:ext cx="2798643" cy="3154377"/>
              </a:xfrm>
              <a:prstGeom prst="rect">
                <a:avLst/>
              </a:prstGeom>
            </p:spPr>
          </p:pic>
          <p:sp>
            <p:nvSpPr>
              <p:cNvPr id="21" name="TextBox 20">
                <a:extLst>
                  <a:ext uri="{FF2B5EF4-FFF2-40B4-BE49-F238E27FC236}">
                    <a16:creationId xmlns:a16="http://schemas.microsoft.com/office/drawing/2014/main" id="{55F7735B-044E-4A10-8D22-6ACEF218E799}"/>
                  </a:ext>
                </a:extLst>
              </p:cNvPr>
              <p:cNvSpPr txBox="1"/>
              <p:nvPr/>
            </p:nvSpPr>
            <p:spPr>
              <a:xfrm>
                <a:off x="1086022" y="3530794"/>
                <a:ext cx="1173825" cy="292388"/>
              </a:xfrm>
              <a:prstGeom prst="rect">
                <a:avLst/>
              </a:prstGeom>
              <a:solidFill>
                <a:schemeClr val="bg1"/>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a:ln>
                      <a:noFill/>
                    </a:ln>
                    <a:solidFill>
                      <a:prstClr val="black"/>
                    </a:solidFill>
                    <a:effectLst/>
                    <a:uLnTx/>
                    <a:uFillTx/>
                    <a:latin typeface="Helvetica" charset="0"/>
                    <a:ea typeface="Helvetica" charset="0"/>
                    <a:cs typeface="Helvetica" charset="0"/>
                  </a:rPr>
                  <a:t>AR Rank (1-5)</a:t>
                </a:r>
              </a:p>
            </p:txBody>
          </p:sp>
        </p:grpSp>
        <p:sp>
          <p:nvSpPr>
            <p:cNvPr id="17" name="Rectangle 16">
              <a:extLst>
                <a:ext uri="{FF2B5EF4-FFF2-40B4-BE49-F238E27FC236}">
                  <a16:creationId xmlns:a16="http://schemas.microsoft.com/office/drawing/2014/main" id="{41F25471-A7B3-4EF9-BA6C-64888EC1CA0C}"/>
                </a:ext>
              </a:extLst>
            </p:cNvPr>
            <p:cNvSpPr/>
            <p:nvPr/>
          </p:nvSpPr>
          <p:spPr>
            <a:xfrm>
              <a:off x="4972603" y="1153704"/>
              <a:ext cx="2973056" cy="3359453"/>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0270F8A6-63D3-4C81-95BB-4541CC374A06}"/>
                </a:ext>
              </a:extLst>
            </p:cNvPr>
            <p:cNvSpPr txBox="1"/>
            <p:nvPr/>
          </p:nvSpPr>
          <p:spPr>
            <a:xfrm>
              <a:off x="4972603" y="1193481"/>
              <a:ext cx="1035844" cy="492443"/>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a:ea typeface="+mn-ea"/>
                  <a:cs typeface="+mn-cs"/>
                </a:rPr>
                <a:t>Ralph et al. 2019 BAMS</a:t>
              </a:r>
            </a:p>
          </p:txBody>
        </p:sp>
      </p:grpSp>
      <p:sp>
        <p:nvSpPr>
          <p:cNvPr id="29" name="Title 1">
            <a:extLst>
              <a:ext uri="{FF2B5EF4-FFF2-40B4-BE49-F238E27FC236}">
                <a16:creationId xmlns:a16="http://schemas.microsoft.com/office/drawing/2014/main" id="{96C78037-C575-44FA-8548-C1F2043F1322}"/>
              </a:ext>
            </a:extLst>
          </p:cNvPr>
          <p:cNvSpPr txBox="1">
            <a:spLocks/>
          </p:cNvSpPr>
          <p:nvPr/>
        </p:nvSpPr>
        <p:spPr>
          <a:xfrm>
            <a:off x="390349" y="3143637"/>
            <a:ext cx="2993666" cy="684878"/>
          </a:xfrm>
          <a:prstGeom prst="rect">
            <a:avLst/>
          </a:prstGeom>
        </p:spPr>
        <p:txBody>
          <a:bodyPr vert="horz" lIns="68580" tIns="34290" rIns="68580" bIns="3429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j-ea"/>
                <a:cs typeface="+mj-cs"/>
              </a:rPr>
              <a:t>84% of All Flood Damages </a:t>
            </a:r>
          </a:p>
          <a:p>
            <a:pPr marL="0" marR="0" lvl="0" indent="0" algn="ctr" defTabSz="685783"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j-ea"/>
                <a:cs typeface="+mj-cs"/>
              </a:rPr>
              <a:t>over 40 years in the West </a:t>
            </a:r>
          </a:p>
          <a:p>
            <a:pPr marL="0" marR="0" lvl="0" indent="0" algn="ctr" defTabSz="685783"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j-ea"/>
                <a:cs typeface="+mj-cs"/>
              </a:rPr>
              <a:t>are from ARs</a:t>
            </a:r>
          </a:p>
        </p:txBody>
      </p:sp>
      <p:pic>
        <p:nvPicPr>
          <p:cNvPr id="6" name="Picture 5" descr="Map showing annual flood damage in California">
            <a:extLst>
              <a:ext uri="{FF2B5EF4-FFF2-40B4-BE49-F238E27FC236}">
                <a16:creationId xmlns:a16="http://schemas.microsoft.com/office/drawing/2014/main" id="{20F49093-70FC-C20D-E181-02EAEA7948EA}"/>
              </a:ext>
            </a:extLst>
          </p:cNvPr>
          <p:cNvPicPr>
            <a:picLocks noChangeAspect="1"/>
          </p:cNvPicPr>
          <p:nvPr/>
        </p:nvPicPr>
        <p:blipFill rotWithShape="1">
          <a:blip r:embed="rId4"/>
          <a:srcRect b="7074"/>
          <a:stretch/>
        </p:blipFill>
        <p:spPr>
          <a:xfrm>
            <a:off x="453102" y="800993"/>
            <a:ext cx="2868159" cy="3104421"/>
          </a:xfrm>
          <a:prstGeom prst="rect">
            <a:avLst/>
          </a:prstGeom>
        </p:spPr>
      </p:pic>
    </p:spTree>
    <p:extLst>
      <p:ext uri="{BB962C8B-B14F-4D97-AF65-F5344CB8AC3E}">
        <p14:creationId xmlns:p14="http://schemas.microsoft.com/office/powerpoint/2010/main" val="182372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hart showing costs to increase over time">
            <a:extLst>
              <a:ext uri="{FF2B5EF4-FFF2-40B4-BE49-F238E27FC236}">
                <a16:creationId xmlns:a16="http://schemas.microsoft.com/office/drawing/2014/main" id="{CCBB86C7-167E-3F43-94B6-01D49B319159}"/>
              </a:ext>
            </a:extLst>
          </p:cNvPr>
          <p:cNvPicPr>
            <a:picLocks noChangeAspect="1"/>
          </p:cNvPicPr>
          <p:nvPr/>
        </p:nvPicPr>
        <p:blipFill>
          <a:blip r:embed="rId2"/>
          <a:stretch>
            <a:fillRect/>
          </a:stretch>
        </p:blipFill>
        <p:spPr>
          <a:xfrm>
            <a:off x="1200651" y="787874"/>
            <a:ext cx="6686550" cy="4114800"/>
          </a:xfrm>
          <a:prstGeom prst="rect">
            <a:avLst/>
          </a:prstGeom>
        </p:spPr>
      </p:pic>
      <p:sp>
        <p:nvSpPr>
          <p:cNvPr id="21" name="Rectangle 20">
            <a:extLst>
              <a:ext uri="{FF2B5EF4-FFF2-40B4-BE49-F238E27FC236}">
                <a16:creationId xmlns:a16="http://schemas.microsoft.com/office/drawing/2014/main" id="{53980DFD-251E-9D41-987A-2A6F3A1D90B9}"/>
              </a:ext>
              <a:ext uri="{C183D7F6-B498-43B3-948B-1728B52AA6E4}">
                <adec:decorative xmlns:adec="http://schemas.microsoft.com/office/drawing/2017/decorative" val="1"/>
              </a:ext>
            </a:extLst>
          </p:cNvPr>
          <p:cNvSpPr/>
          <p:nvPr/>
        </p:nvSpPr>
        <p:spPr>
          <a:xfrm>
            <a:off x="1055914" y="1271239"/>
            <a:ext cx="407829" cy="249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E5FAA308-E66C-4BDB-A6AA-F67C4881BA7F}"/>
              </a:ext>
            </a:extLst>
          </p:cNvPr>
          <p:cNvSpPr txBox="1">
            <a:spLocks noGrp="1"/>
          </p:cNvSpPr>
          <p:nvPr>
            <p:ph type="title" idx="4294967295"/>
          </p:nvPr>
        </p:nvSpPr>
        <p:spPr>
          <a:xfrm>
            <a:off x="521368" y="111803"/>
            <a:ext cx="8045116" cy="738664"/>
          </a:xfrm>
          <a:prstGeom prst="rect">
            <a:avLst/>
          </a:prstGeom>
          <a:solidFill>
            <a:schemeClr val="bg1">
              <a:lumMod val="75000"/>
            </a:schemeClr>
          </a:solidFill>
          <a:ln>
            <a:solidFill>
              <a:schemeClr val="tx1"/>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AR Flood Damages to Increase with Climate Change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Corringham</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et al 2022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16C5922-0A30-4C67-9D36-F146CB645E7F}"/>
              </a:ext>
            </a:extLst>
          </p:cNvPr>
          <p:cNvSpPr txBox="1"/>
          <p:nvPr/>
        </p:nvSpPr>
        <p:spPr>
          <a:xfrm>
            <a:off x="1844827" y="4485429"/>
            <a:ext cx="6721657"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AR flood damages under the most likely emission scenario are projected to double by 2050s and triple by 2090s relative to 1990s</a:t>
            </a:r>
          </a:p>
        </p:txBody>
      </p:sp>
      <p:sp>
        <p:nvSpPr>
          <p:cNvPr id="13" name="TextBox 12">
            <a:extLst>
              <a:ext uri="{FF2B5EF4-FFF2-40B4-BE49-F238E27FC236}">
                <a16:creationId xmlns:a16="http://schemas.microsoft.com/office/drawing/2014/main" id="{18FCA98E-BAF5-1741-A8F0-230C8DC9A3CB}"/>
              </a:ext>
            </a:extLst>
          </p:cNvPr>
          <p:cNvSpPr txBox="1"/>
          <p:nvPr/>
        </p:nvSpPr>
        <p:spPr>
          <a:xfrm rot="16200000">
            <a:off x="-620234" y="2387084"/>
            <a:ext cx="3044423" cy="369332"/>
          </a:xfrm>
          <a:prstGeom prst="rect">
            <a:avLst/>
          </a:prstGeom>
          <a:solidFill>
            <a:schemeClr val="bg1"/>
          </a:solidFill>
        </p:spPr>
        <p:txBody>
          <a:bodyPr wrap="none" rtlCol="0">
            <a:spAutoFit/>
          </a:bodyPr>
          <a:lstStyle/>
          <a:p>
            <a:pPr marL="0" marR="0" lvl="0" indent="0" algn="ctr" defTabSz="4571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Annual Expected Damages</a:t>
            </a:r>
          </a:p>
        </p:txBody>
      </p:sp>
      <p:sp>
        <p:nvSpPr>
          <p:cNvPr id="14" name="TextBox 13">
            <a:extLst>
              <a:ext uri="{FF2B5EF4-FFF2-40B4-BE49-F238E27FC236}">
                <a16:creationId xmlns:a16="http://schemas.microsoft.com/office/drawing/2014/main" id="{907C548D-D29C-9342-A279-8542E559D3FC}"/>
              </a:ext>
            </a:extLst>
          </p:cNvPr>
          <p:cNvSpPr txBox="1"/>
          <p:nvPr/>
        </p:nvSpPr>
        <p:spPr>
          <a:xfrm>
            <a:off x="1180022" y="3243943"/>
            <a:ext cx="569387" cy="369332"/>
          </a:xfrm>
          <a:prstGeom prst="rect">
            <a:avLst/>
          </a:prstGeom>
          <a:solidFill>
            <a:schemeClr val="bg1"/>
          </a:solidFill>
        </p:spPr>
        <p:txBody>
          <a:bodyPr wrap="none" rtlCol="0">
            <a:spAutoFit/>
          </a:bodyPr>
          <a:lstStyle/>
          <a:p>
            <a:pPr marL="0" marR="0" lvl="0" indent="0" algn="r" defTabSz="4571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$1b</a:t>
            </a:r>
          </a:p>
        </p:txBody>
      </p:sp>
      <p:sp>
        <p:nvSpPr>
          <p:cNvPr id="15" name="TextBox 14">
            <a:extLst>
              <a:ext uri="{FF2B5EF4-FFF2-40B4-BE49-F238E27FC236}">
                <a16:creationId xmlns:a16="http://schemas.microsoft.com/office/drawing/2014/main" id="{2956B53C-98DF-A04E-B819-430B291993D9}"/>
              </a:ext>
            </a:extLst>
          </p:cNvPr>
          <p:cNvSpPr txBox="1"/>
          <p:nvPr/>
        </p:nvSpPr>
        <p:spPr>
          <a:xfrm>
            <a:off x="1164803" y="2453839"/>
            <a:ext cx="569387" cy="369332"/>
          </a:xfrm>
          <a:prstGeom prst="rect">
            <a:avLst/>
          </a:prstGeom>
          <a:solidFill>
            <a:schemeClr val="bg1"/>
          </a:solidFill>
        </p:spPr>
        <p:txBody>
          <a:bodyPr wrap="none" rtlCol="0">
            <a:spAutoFit/>
          </a:bodyPr>
          <a:lstStyle/>
          <a:p>
            <a:pPr marL="0" marR="0" lvl="0" indent="0" algn="r" defTabSz="4571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$2b</a:t>
            </a:r>
          </a:p>
        </p:txBody>
      </p:sp>
      <p:sp>
        <p:nvSpPr>
          <p:cNvPr id="16" name="TextBox 15">
            <a:extLst>
              <a:ext uri="{FF2B5EF4-FFF2-40B4-BE49-F238E27FC236}">
                <a16:creationId xmlns:a16="http://schemas.microsoft.com/office/drawing/2014/main" id="{F9774BA6-9679-594D-A7A0-477D85EA4AFE}"/>
              </a:ext>
            </a:extLst>
          </p:cNvPr>
          <p:cNvSpPr txBox="1"/>
          <p:nvPr/>
        </p:nvSpPr>
        <p:spPr>
          <a:xfrm>
            <a:off x="1179050" y="1692011"/>
            <a:ext cx="569387" cy="369332"/>
          </a:xfrm>
          <a:prstGeom prst="rect">
            <a:avLst/>
          </a:prstGeom>
          <a:solidFill>
            <a:schemeClr val="bg1"/>
          </a:solidFill>
        </p:spPr>
        <p:txBody>
          <a:bodyPr wrap="none" rtlCol="0">
            <a:spAutoFit/>
          </a:bodyPr>
          <a:lstStyle/>
          <a:p>
            <a:pPr marL="0" marR="0" lvl="0" indent="0" algn="r" defTabSz="4571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$3b</a:t>
            </a:r>
          </a:p>
        </p:txBody>
      </p:sp>
      <p:sp>
        <p:nvSpPr>
          <p:cNvPr id="17" name="TextBox 16">
            <a:extLst>
              <a:ext uri="{FF2B5EF4-FFF2-40B4-BE49-F238E27FC236}">
                <a16:creationId xmlns:a16="http://schemas.microsoft.com/office/drawing/2014/main" id="{1D1A6AE5-DCF3-754E-B584-385EC75D35D3}"/>
              </a:ext>
            </a:extLst>
          </p:cNvPr>
          <p:cNvSpPr txBox="1"/>
          <p:nvPr/>
        </p:nvSpPr>
        <p:spPr>
          <a:xfrm>
            <a:off x="1163831" y="901907"/>
            <a:ext cx="569387" cy="369332"/>
          </a:xfrm>
          <a:prstGeom prst="rect">
            <a:avLst/>
          </a:prstGeom>
          <a:solidFill>
            <a:schemeClr val="bg1"/>
          </a:solidFill>
        </p:spPr>
        <p:txBody>
          <a:bodyPr wrap="none" rtlCol="0">
            <a:spAutoFit/>
          </a:bodyPr>
          <a:lstStyle/>
          <a:p>
            <a:pPr marL="0" marR="0" lvl="0" indent="0" algn="r" defTabSz="4571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$4b</a:t>
            </a:r>
          </a:p>
        </p:txBody>
      </p:sp>
      <p:sp>
        <p:nvSpPr>
          <p:cNvPr id="22" name="TextBox 21">
            <a:extLst>
              <a:ext uri="{FF2B5EF4-FFF2-40B4-BE49-F238E27FC236}">
                <a16:creationId xmlns:a16="http://schemas.microsoft.com/office/drawing/2014/main" id="{ED2ECE56-9287-084D-BA79-838B39F88E2A}"/>
              </a:ext>
            </a:extLst>
          </p:cNvPr>
          <p:cNvSpPr txBox="1"/>
          <p:nvPr/>
        </p:nvSpPr>
        <p:spPr>
          <a:xfrm>
            <a:off x="1907556" y="1152453"/>
            <a:ext cx="3608680" cy="923330"/>
          </a:xfrm>
          <a:prstGeom prst="rect">
            <a:avLst/>
          </a:prstGeom>
          <a:solidFill>
            <a:schemeClr val="bg1"/>
          </a:solidFill>
        </p:spPr>
        <p:txBody>
          <a:bodyPr wrap="none" rtlCol="0">
            <a:spAutoFit/>
          </a:bodyPr>
          <a:lstStyle/>
          <a:p>
            <a:pPr marL="0" marR="0" lvl="0" indent="0" algn="l" defTabSz="4571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Historical</a:t>
            </a:r>
          </a:p>
          <a:p>
            <a:pPr marL="0" marR="0" lvl="0" indent="0" algn="l" defTabSz="4571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High Emissions (RCP8.5)</a:t>
            </a:r>
          </a:p>
          <a:p>
            <a:pPr marL="0" marR="0" lvl="0" indent="0" algn="l" defTabSz="4571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56FF"/>
                </a:solidFill>
                <a:effectLst/>
                <a:uLnTx/>
                <a:uFillTx/>
                <a:latin typeface="Arial" panose="020B0604020202020204" pitchFamily="34" charset="0"/>
                <a:ea typeface="+mn-ea"/>
                <a:cs typeface="Arial" panose="020B0604020202020204" pitchFamily="34" charset="0"/>
              </a:rPr>
              <a:t>Intermediate Emissions (RCP4.5)</a:t>
            </a:r>
          </a:p>
        </p:txBody>
      </p:sp>
      <p:sp>
        <p:nvSpPr>
          <p:cNvPr id="23" name="TextBox 22">
            <a:extLst>
              <a:ext uri="{FF2B5EF4-FFF2-40B4-BE49-F238E27FC236}">
                <a16:creationId xmlns:a16="http://schemas.microsoft.com/office/drawing/2014/main" id="{717F182A-8F43-3C40-B9DD-DA89801C477F}"/>
              </a:ext>
            </a:extLst>
          </p:cNvPr>
          <p:cNvSpPr txBox="1"/>
          <p:nvPr/>
        </p:nvSpPr>
        <p:spPr>
          <a:xfrm>
            <a:off x="3148777" y="3837158"/>
            <a:ext cx="671979" cy="307777"/>
          </a:xfrm>
          <a:prstGeom prst="rect">
            <a:avLst/>
          </a:prstGeom>
          <a:solidFill>
            <a:schemeClr val="bg1"/>
          </a:solidFill>
        </p:spPr>
        <p:txBody>
          <a:bodyPr wrap="none" rtlCol="0">
            <a:spAutoFit/>
          </a:bodyPr>
          <a:lstStyle/>
          <a:p>
            <a:pPr marL="0" marR="0" lvl="0" indent="0" algn="ctr" defTabSz="45713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1990s</a:t>
            </a:r>
          </a:p>
        </p:txBody>
      </p:sp>
      <p:sp>
        <p:nvSpPr>
          <p:cNvPr id="24" name="TextBox 23">
            <a:extLst>
              <a:ext uri="{FF2B5EF4-FFF2-40B4-BE49-F238E27FC236}">
                <a16:creationId xmlns:a16="http://schemas.microsoft.com/office/drawing/2014/main" id="{D0490279-0C19-D04E-8BE0-252D508A2BC0}"/>
              </a:ext>
            </a:extLst>
          </p:cNvPr>
          <p:cNvSpPr txBox="1"/>
          <p:nvPr/>
        </p:nvSpPr>
        <p:spPr>
          <a:xfrm>
            <a:off x="4310001" y="3837158"/>
            <a:ext cx="671980" cy="307777"/>
          </a:xfrm>
          <a:prstGeom prst="rect">
            <a:avLst/>
          </a:prstGeom>
          <a:solidFill>
            <a:schemeClr val="bg1"/>
          </a:solidFill>
        </p:spPr>
        <p:txBody>
          <a:bodyPr wrap="none" rtlCol="0">
            <a:spAutoFit/>
          </a:bodyPr>
          <a:lstStyle/>
          <a:p>
            <a:pPr marL="0" marR="0" lvl="0" indent="0" algn="ctr" defTabSz="45713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2020s</a:t>
            </a:r>
          </a:p>
        </p:txBody>
      </p:sp>
      <p:sp>
        <p:nvSpPr>
          <p:cNvPr id="25" name="TextBox 24">
            <a:extLst>
              <a:ext uri="{FF2B5EF4-FFF2-40B4-BE49-F238E27FC236}">
                <a16:creationId xmlns:a16="http://schemas.microsoft.com/office/drawing/2014/main" id="{A26737E1-EE77-0D40-B9A4-24092FC41C9C}"/>
              </a:ext>
            </a:extLst>
          </p:cNvPr>
          <p:cNvSpPr txBox="1"/>
          <p:nvPr/>
        </p:nvSpPr>
        <p:spPr>
          <a:xfrm>
            <a:off x="5460339" y="3841132"/>
            <a:ext cx="671980" cy="307777"/>
          </a:xfrm>
          <a:prstGeom prst="rect">
            <a:avLst/>
          </a:prstGeom>
          <a:solidFill>
            <a:schemeClr val="bg1"/>
          </a:solidFill>
        </p:spPr>
        <p:txBody>
          <a:bodyPr wrap="none" rtlCol="0">
            <a:spAutoFit/>
          </a:bodyPr>
          <a:lstStyle/>
          <a:p>
            <a:pPr marL="0" marR="0" lvl="0" indent="0" algn="ctr" defTabSz="45713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2050s</a:t>
            </a:r>
          </a:p>
        </p:txBody>
      </p:sp>
      <p:sp>
        <p:nvSpPr>
          <p:cNvPr id="26" name="TextBox 25">
            <a:extLst>
              <a:ext uri="{FF2B5EF4-FFF2-40B4-BE49-F238E27FC236}">
                <a16:creationId xmlns:a16="http://schemas.microsoft.com/office/drawing/2014/main" id="{8ADF9AB4-800C-D046-B2E6-32B3FC049108}"/>
              </a:ext>
            </a:extLst>
          </p:cNvPr>
          <p:cNvSpPr txBox="1"/>
          <p:nvPr/>
        </p:nvSpPr>
        <p:spPr>
          <a:xfrm>
            <a:off x="6997066" y="3837158"/>
            <a:ext cx="671980" cy="307777"/>
          </a:xfrm>
          <a:prstGeom prst="rect">
            <a:avLst/>
          </a:prstGeom>
          <a:solidFill>
            <a:schemeClr val="bg1"/>
          </a:solidFill>
        </p:spPr>
        <p:txBody>
          <a:bodyPr wrap="none" rtlCol="0">
            <a:spAutoFit/>
          </a:bodyPr>
          <a:lstStyle/>
          <a:p>
            <a:pPr marL="0" marR="0" lvl="0" indent="0" algn="ctr" defTabSz="45713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2090s</a:t>
            </a:r>
          </a:p>
        </p:txBody>
      </p:sp>
      <p:grpSp>
        <p:nvGrpSpPr>
          <p:cNvPr id="7" name="Group 6">
            <a:extLst>
              <a:ext uri="{FF2B5EF4-FFF2-40B4-BE49-F238E27FC236}">
                <a16:creationId xmlns:a16="http://schemas.microsoft.com/office/drawing/2014/main" id="{EF558157-9277-4D1A-934E-9AB20A2D3AF3}"/>
              </a:ext>
              <a:ext uri="{C183D7F6-B498-43B3-948B-1728B52AA6E4}">
                <adec:decorative xmlns:adec="http://schemas.microsoft.com/office/drawing/2017/decorative" val="1"/>
              </a:ext>
            </a:extLst>
          </p:cNvPr>
          <p:cNvGrpSpPr/>
          <p:nvPr/>
        </p:nvGrpSpPr>
        <p:grpSpPr>
          <a:xfrm>
            <a:off x="1749409" y="1677873"/>
            <a:ext cx="7267004" cy="2212401"/>
            <a:chOff x="1749409" y="1677873"/>
            <a:chExt cx="7267004" cy="2212401"/>
          </a:xfrm>
        </p:grpSpPr>
        <p:sp>
          <p:nvSpPr>
            <p:cNvPr id="19" name="TextBox 18">
              <a:extLst>
                <a:ext uri="{FF2B5EF4-FFF2-40B4-BE49-F238E27FC236}">
                  <a16:creationId xmlns:a16="http://schemas.microsoft.com/office/drawing/2014/main" id="{33BDB538-5130-E14B-8AA7-166F0922ED75}"/>
                </a:ext>
              </a:extLst>
            </p:cNvPr>
            <p:cNvSpPr txBox="1"/>
            <p:nvPr/>
          </p:nvSpPr>
          <p:spPr>
            <a:xfrm>
              <a:off x="7966126" y="2453839"/>
              <a:ext cx="966931" cy="615553"/>
            </a:xfrm>
            <a:prstGeom prst="rect">
              <a:avLst/>
            </a:prstGeom>
            <a:solidFill>
              <a:schemeClr val="bg1"/>
            </a:solidFill>
          </p:spPr>
          <p:txBody>
            <a:bodyPr wrap="none" rtlCol="0">
              <a:spAutoFit/>
            </a:bodyPr>
            <a:lstStyle/>
            <a:p>
              <a:pPr marL="0" marR="0" lvl="0" indent="0" algn="ctr" defTabSz="45713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Double</a:t>
              </a:r>
            </a:p>
            <a:p>
              <a:pPr marL="0" marR="0" lvl="0" indent="0" algn="ctr" defTabSz="4571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By 2050</a:t>
              </a:r>
            </a:p>
          </p:txBody>
        </p:sp>
        <p:sp>
          <p:nvSpPr>
            <p:cNvPr id="20" name="TextBox 19">
              <a:extLst>
                <a:ext uri="{FF2B5EF4-FFF2-40B4-BE49-F238E27FC236}">
                  <a16:creationId xmlns:a16="http://schemas.microsoft.com/office/drawing/2014/main" id="{B3D9FA83-C64F-D444-A19F-5EEEE52C320D}"/>
                </a:ext>
              </a:extLst>
            </p:cNvPr>
            <p:cNvSpPr txBox="1"/>
            <p:nvPr/>
          </p:nvSpPr>
          <p:spPr>
            <a:xfrm>
              <a:off x="7970133" y="1677873"/>
              <a:ext cx="958917" cy="615553"/>
            </a:xfrm>
            <a:prstGeom prst="rect">
              <a:avLst/>
            </a:prstGeom>
            <a:solidFill>
              <a:schemeClr val="bg1"/>
            </a:solidFill>
          </p:spPr>
          <p:txBody>
            <a:bodyPr wrap="none" rtlCol="0">
              <a:spAutoFit/>
            </a:bodyPr>
            <a:lstStyle/>
            <a:p>
              <a:pPr marL="0" marR="0" lvl="0" indent="0" algn="ctr" defTabSz="45713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Triple</a:t>
              </a:r>
            </a:p>
            <a:p>
              <a:pPr marL="0" marR="0" lvl="0" indent="0" algn="ctr" defTabSz="45713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By 2100</a:t>
              </a:r>
            </a:p>
          </p:txBody>
        </p:sp>
        <p:sp>
          <p:nvSpPr>
            <p:cNvPr id="2" name="Arrow: Up 1">
              <a:extLst>
                <a:ext uri="{FF2B5EF4-FFF2-40B4-BE49-F238E27FC236}">
                  <a16:creationId xmlns:a16="http://schemas.microsoft.com/office/drawing/2014/main" id="{F65CFFE6-C960-4D73-A8F8-C22A213C59CD}"/>
                </a:ext>
              </a:extLst>
            </p:cNvPr>
            <p:cNvSpPr/>
            <p:nvPr/>
          </p:nvSpPr>
          <p:spPr>
            <a:xfrm rot="3938083">
              <a:off x="5270004" y="446775"/>
              <a:ext cx="416306" cy="4175507"/>
            </a:xfrm>
            <a:prstGeom prst="upArrow">
              <a:avLst>
                <a:gd name="adj1" fmla="val 50000"/>
                <a:gd name="adj2" fmla="val 95594"/>
              </a:avLst>
            </a:prstGeom>
            <a:solidFill>
              <a:srgbClr val="FF0000">
                <a:alpha val="3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B8466149-4E21-4753-B774-903F62E3157A}"/>
                </a:ext>
              </a:extLst>
            </p:cNvPr>
            <p:cNvCxnSpPr/>
            <p:nvPr/>
          </p:nvCxnSpPr>
          <p:spPr>
            <a:xfrm>
              <a:off x="1749409" y="2641600"/>
              <a:ext cx="60610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609EF43-4B4A-47BD-9748-5ADE05E17EA4}"/>
                </a:ext>
              </a:extLst>
            </p:cNvPr>
            <p:cNvCxnSpPr>
              <a:cxnSpLocks/>
            </p:cNvCxnSpPr>
            <p:nvPr/>
          </p:nvCxnSpPr>
          <p:spPr>
            <a:xfrm>
              <a:off x="5516236" y="1873250"/>
              <a:ext cx="227807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A1597A-0A58-492E-A5F3-B688CA6FB152}"/>
                </a:ext>
              </a:extLst>
            </p:cNvPr>
            <p:cNvCxnSpPr/>
            <p:nvPr/>
          </p:nvCxnSpPr>
          <p:spPr>
            <a:xfrm>
              <a:off x="1749409" y="3428609"/>
              <a:ext cx="60610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ADE9B34-91F5-495F-B7C7-7A948AFEB66E}"/>
                </a:ext>
              </a:extLst>
            </p:cNvPr>
            <p:cNvSpPr txBox="1"/>
            <p:nvPr/>
          </p:nvSpPr>
          <p:spPr>
            <a:xfrm>
              <a:off x="7882769" y="3243943"/>
              <a:ext cx="1133644" cy="646331"/>
            </a:xfrm>
            <a:prstGeom prst="rect">
              <a:avLst/>
            </a:prstGeom>
            <a:solidFill>
              <a:schemeClr val="bg1"/>
            </a:solidFill>
          </p:spPr>
          <p:txBody>
            <a:bodyPr wrap="none" rtlCol="0">
              <a:spAutoFit/>
            </a:bodyPr>
            <a:lstStyle/>
            <a:p>
              <a:pPr marL="0" marR="0" lvl="0" indent="0" algn="ctr" defTabSz="45713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Past</a:t>
              </a:r>
            </a:p>
            <a:p>
              <a:pPr marL="0" marR="0" lvl="0" indent="0" algn="ctr" defTabSz="4571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Pre-1990</a:t>
              </a:r>
            </a:p>
          </p:txBody>
        </p:sp>
      </p:grpSp>
    </p:spTree>
    <p:extLst>
      <p:ext uri="{BB962C8B-B14F-4D97-AF65-F5344CB8AC3E}">
        <p14:creationId xmlns:p14="http://schemas.microsoft.com/office/powerpoint/2010/main" val="196460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6ADA-F5CE-4EA3-AA59-7B48EF083432}"/>
              </a:ext>
            </a:extLst>
          </p:cNvPr>
          <p:cNvSpPr>
            <a:spLocks noGrp="1"/>
          </p:cNvSpPr>
          <p:nvPr>
            <p:ph type="ctrTitle"/>
          </p:nvPr>
        </p:nvSpPr>
        <p:spPr/>
        <p:txBody>
          <a:bodyPr/>
          <a:lstStyle/>
          <a:p>
            <a:r>
              <a:rPr lang="en-US"/>
              <a:t>Future ARs</a:t>
            </a:r>
          </a:p>
        </p:txBody>
      </p:sp>
      <p:sp>
        <p:nvSpPr>
          <p:cNvPr id="5" name="Slide Number Placeholder 4">
            <a:extLst>
              <a:ext uri="{FF2B5EF4-FFF2-40B4-BE49-F238E27FC236}">
                <a16:creationId xmlns:a16="http://schemas.microsoft.com/office/drawing/2014/main" id="{DD9F2FE6-4A96-F557-C515-216933DC1D6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smtClean="0">
                <a:ln>
                  <a:noFill/>
                </a:ln>
                <a:solidFill>
                  <a:srgbClr val="006C92"/>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300" b="0" i="0" u="none" strike="noStrike" kern="0" cap="none" spc="0" normalizeH="0" baseline="0" noProof="0">
              <a:ln>
                <a:noFill/>
              </a:ln>
              <a:solidFill>
                <a:srgbClr val="006C92"/>
              </a:solidFill>
              <a:effectLst/>
              <a:uLnTx/>
              <a:uFillTx/>
              <a:latin typeface="Calibri"/>
              <a:cs typeface="Calibri"/>
              <a:sym typeface="Calibri"/>
            </a:endParaRPr>
          </a:p>
        </p:txBody>
      </p:sp>
      <p:sp>
        <p:nvSpPr>
          <p:cNvPr id="6" name="Rectangle 5">
            <a:extLst>
              <a:ext uri="{FF2B5EF4-FFF2-40B4-BE49-F238E27FC236}">
                <a16:creationId xmlns:a16="http://schemas.microsoft.com/office/drawing/2014/main" id="{9730C076-5654-C107-F870-1AA211090AC5}"/>
              </a:ext>
            </a:extLst>
          </p:cNvPr>
          <p:cNvSpPr/>
          <p:nvPr/>
        </p:nvSpPr>
        <p:spPr>
          <a:xfrm>
            <a:off x="85802" y="827209"/>
            <a:ext cx="3033431" cy="584776"/>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Calibri"/>
                <a:ea typeface="Calibri" charset="0"/>
                <a:cs typeface="Calibri"/>
                <a:sym typeface="Arial"/>
              </a:rPr>
              <a:t>% change in the contribution of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Calibri"/>
                <a:ea typeface="Calibri" charset="0"/>
                <a:cs typeface="Calibri"/>
                <a:sym typeface="Arial"/>
              </a:rPr>
              <a:t>ARs to total precipitation</a:t>
            </a:r>
            <a:r>
              <a:rPr kumimoji="0" lang="en-US" sz="1600" b="1" i="0" u="none" strike="noStrike" kern="0" cap="none" spc="0" normalizeH="0" baseline="0" noProof="0">
                <a:ln>
                  <a:noFill/>
                </a:ln>
                <a:solidFill>
                  <a:srgbClr val="000000"/>
                </a:solidFill>
                <a:effectLst/>
                <a:uLnTx/>
                <a:uFillTx/>
                <a:latin typeface="Calibri"/>
                <a:cs typeface="Calibri"/>
                <a:sym typeface="Arial"/>
              </a:rPr>
              <a:t> </a:t>
            </a:r>
          </a:p>
        </p:txBody>
      </p:sp>
      <p:pic>
        <p:nvPicPr>
          <p:cNvPr id="7" name="Picture 6" descr="A map of the west coast with green shading">
            <a:extLst>
              <a:ext uri="{FF2B5EF4-FFF2-40B4-BE49-F238E27FC236}">
                <a16:creationId xmlns:a16="http://schemas.microsoft.com/office/drawing/2014/main" id="{B931EEDC-FF55-CCDA-666C-18E2E4815873}"/>
              </a:ext>
            </a:extLst>
          </p:cNvPr>
          <p:cNvPicPr>
            <a:picLocks noChangeAspect="1"/>
          </p:cNvPicPr>
          <p:nvPr/>
        </p:nvPicPr>
        <p:blipFill>
          <a:blip r:embed="rId2"/>
          <a:stretch>
            <a:fillRect/>
          </a:stretch>
        </p:blipFill>
        <p:spPr>
          <a:xfrm>
            <a:off x="164397" y="1411984"/>
            <a:ext cx="2137847" cy="3731515"/>
          </a:xfrm>
          <a:prstGeom prst="rect">
            <a:avLst/>
          </a:prstGeom>
        </p:spPr>
      </p:pic>
      <p:pic>
        <p:nvPicPr>
          <p:cNvPr id="8" name="Picture 7" descr="Graphs of the Russian River and Santa Ana basins with daily precipitation">
            <a:extLst>
              <a:ext uri="{FF2B5EF4-FFF2-40B4-BE49-F238E27FC236}">
                <a16:creationId xmlns:a16="http://schemas.microsoft.com/office/drawing/2014/main" id="{9FCC467C-9EB5-6713-00B3-78FCCA282FC4}"/>
              </a:ext>
            </a:extLst>
          </p:cNvPr>
          <p:cNvPicPr>
            <a:picLocks noChangeAspect="1"/>
          </p:cNvPicPr>
          <p:nvPr/>
        </p:nvPicPr>
        <p:blipFill>
          <a:blip r:embed="rId3"/>
          <a:stretch>
            <a:fillRect/>
          </a:stretch>
        </p:blipFill>
        <p:spPr>
          <a:xfrm>
            <a:off x="4135357" y="934783"/>
            <a:ext cx="3336847" cy="4120531"/>
          </a:xfrm>
          <a:prstGeom prst="rect">
            <a:avLst/>
          </a:prstGeom>
        </p:spPr>
      </p:pic>
      <p:sp>
        <p:nvSpPr>
          <p:cNvPr id="9" name="TextBox 8">
            <a:extLst>
              <a:ext uri="{FF2B5EF4-FFF2-40B4-BE49-F238E27FC236}">
                <a16:creationId xmlns:a16="http://schemas.microsoft.com/office/drawing/2014/main" id="{60D6B112-EEE6-44EF-5885-FF9DA42A0C42}"/>
              </a:ext>
            </a:extLst>
          </p:cNvPr>
          <p:cNvSpPr txBox="1"/>
          <p:nvPr/>
        </p:nvSpPr>
        <p:spPr>
          <a:xfrm>
            <a:off x="2302244" y="1429623"/>
            <a:ext cx="1689978"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Calibri"/>
                <a:cs typeface="Calibri"/>
                <a:sym typeface="Arial"/>
              </a:rPr>
              <a:t>Precipitation Regime change in Western North America: The role of Atmospheric Rivers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Calibri"/>
                <a:cs typeface="Calibri"/>
                <a:sym typeface="Arial"/>
              </a:rPr>
              <a:t>A. Gershunov, et al. (</a:t>
            </a:r>
            <a:r>
              <a:rPr kumimoji="0" lang="en-US" sz="1100" b="0" i="1" u="none" strike="noStrike" kern="0" cap="none" spc="0" normalizeH="0" baseline="0" noProof="0">
                <a:ln>
                  <a:noFill/>
                </a:ln>
                <a:solidFill>
                  <a:srgbClr val="000000"/>
                </a:solidFill>
                <a:effectLst/>
                <a:uLnTx/>
                <a:uFillTx/>
                <a:latin typeface="Calibri"/>
                <a:cs typeface="Calibri"/>
                <a:sym typeface="Arial"/>
              </a:rPr>
              <a:t>Scientific Reports </a:t>
            </a:r>
            <a:r>
              <a:rPr kumimoji="0" lang="en-US" sz="1100" b="0" i="0" u="none" strike="noStrike" kern="0" cap="none" spc="0" normalizeH="0" baseline="0" noProof="0">
                <a:ln>
                  <a:noFill/>
                </a:ln>
                <a:solidFill>
                  <a:srgbClr val="000000"/>
                </a:solidFill>
                <a:effectLst/>
                <a:uLnTx/>
                <a:uFillTx/>
                <a:latin typeface="Calibri"/>
                <a:cs typeface="Calibri"/>
                <a:sym typeface="Arial"/>
              </a:rPr>
              <a:t>2019)</a:t>
            </a:r>
          </a:p>
        </p:txBody>
      </p:sp>
      <p:sp>
        <p:nvSpPr>
          <p:cNvPr id="10" name="TextBox 9">
            <a:extLst>
              <a:ext uri="{FF2B5EF4-FFF2-40B4-BE49-F238E27FC236}">
                <a16:creationId xmlns:a16="http://schemas.microsoft.com/office/drawing/2014/main" id="{13B40A9D-5128-D28C-9064-36D6F0B7FC46}"/>
              </a:ext>
            </a:extLst>
          </p:cNvPr>
          <p:cNvSpPr txBox="1"/>
          <p:nvPr/>
        </p:nvSpPr>
        <p:spPr>
          <a:xfrm>
            <a:off x="2417712" y="4404835"/>
            <a:ext cx="157451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Future period is 2051-2100 relative to 1950-2005. </a:t>
            </a:r>
          </a:p>
        </p:txBody>
      </p:sp>
      <p:sp>
        <p:nvSpPr>
          <p:cNvPr id="11" name="Oval 10">
            <a:extLst>
              <a:ext uri="{FF2B5EF4-FFF2-40B4-BE49-F238E27FC236}">
                <a16:creationId xmlns:a16="http://schemas.microsoft.com/office/drawing/2014/main" id="{B890A871-CC70-6E72-1A30-8FCE88C36A5B}"/>
              </a:ext>
              <a:ext uri="{C183D7F6-B498-43B3-948B-1728B52AA6E4}">
                <adec:decorative xmlns:adec="http://schemas.microsoft.com/office/drawing/2017/decorative" val="1"/>
              </a:ext>
            </a:extLst>
          </p:cNvPr>
          <p:cNvSpPr/>
          <p:nvPr/>
        </p:nvSpPr>
        <p:spPr>
          <a:xfrm>
            <a:off x="6544362" y="1111155"/>
            <a:ext cx="763442" cy="3598025"/>
          </a:xfrm>
          <a:prstGeom prst="ellipse">
            <a:avLst/>
          </a:prstGeom>
          <a:noFill/>
          <a:ln w="190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86D313D6-8601-91F2-4810-08A9E658BE58}"/>
              </a:ext>
            </a:extLst>
          </p:cNvPr>
          <p:cNvSpPr txBox="1"/>
          <p:nvPr/>
        </p:nvSpPr>
        <p:spPr>
          <a:xfrm>
            <a:off x="7364783" y="934783"/>
            <a:ext cx="1693415" cy="2308324"/>
          </a:xfrm>
          <a:prstGeom prst="rect">
            <a:avLst/>
          </a:prstGeom>
          <a:solidFill>
            <a:srgbClr val="FFC000">
              <a:lumMod val="40000"/>
              <a:lumOff val="60000"/>
            </a:srgbClr>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2400" b="1" kern="0" spc="0" normalizeH="0" baseline="0">
                <a:ln>
                  <a:noFill/>
                </a:ln>
                <a:solidFill>
                  <a:sysClr val="windowText" lastClr="000000"/>
                </a:solidFill>
                <a:effectLst/>
                <a:uLnTx/>
                <a:uFillTx/>
              </a:defRPr>
            </a:lvl1pPr>
          </a:lstStyle>
          <a:p>
            <a:r>
              <a:rPr lang="en-US" sz="1800"/>
              <a:t>The most Extreme Events are going to occur more often and are caused by ARs</a:t>
            </a:r>
          </a:p>
        </p:txBody>
      </p:sp>
      <p:pic>
        <p:nvPicPr>
          <p:cNvPr id="4" name="Picture 3">
            <a:extLst>
              <a:ext uri="{FF2B5EF4-FFF2-40B4-BE49-F238E27FC236}">
                <a16:creationId xmlns:a16="http://schemas.microsoft.com/office/drawing/2014/main" id="{A5246AF5-FE76-3F16-9A56-484C4887EB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77372" y="3812193"/>
            <a:ext cx="879412" cy="1105964"/>
          </a:xfrm>
          <a:prstGeom prst="rect">
            <a:avLst/>
          </a:prstGeom>
        </p:spPr>
      </p:pic>
    </p:spTree>
    <p:extLst>
      <p:ext uri="{BB962C8B-B14F-4D97-AF65-F5344CB8AC3E}">
        <p14:creationId xmlns:p14="http://schemas.microsoft.com/office/powerpoint/2010/main" val="193303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2"/>
          <p:cNvSpPr/>
          <p:nvPr/>
        </p:nvSpPr>
        <p:spPr>
          <a:xfrm>
            <a:off x="665234" y="646734"/>
            <a:ext cx="7687802" cy="692467"/>
          </a:xfrm>
          <a:prstGeom prst="rect">
            <a:avLst/>
          </a:prstGeom>
          <a:noFill/>
          <a:ln>
            <a:noFill/>
          </a:ln>
        </p:spPr>
        <p:txBody>
          <a:bodyPr spcFirstLastPara="1" wrap="square" lIns="68569" tIns="34275" rIns="68569" bIns="34275" anchor="t" anchorCtr="0">
            <a:spAutoFit/>
          </a:bodyPr>
          <a:lstStyle/>
          <a:p>
            <a:pPr defTabSz="685800"/>
            <a:r>
              <a:rPr lang="en-US" sz="1350">
                <a:solidFill>
                  <a:srgbClr val="1E7AA6"/>
                </a:solidFill>
                <a:latin typeface="Calibri"/>
                <a:ea typeface="Calibri"/>
                <a:cs typeface="Calibri"/>
                <a:sym typeface="Calibri"/>
              </a:rPr>
              <a:t>Forecast Informed Reservoir Operations (FIRO) is a reservoir-operations strategy that better informs decisions to retain or release water by integrating additional flexibility in operation policies and rules with enhanced monitoring and improved weather and water forecasts (American Meteorological Society, 2020).</a:t>
            </a:r>
            <a:endParaRPr sz="1050"/>
          </a:p>
        </p:txBody>
      </p:sp>
      <p:grpSp>
        <p:nvGrpSpPr>
          <p:cNvPr id="48" name="Google Shape;48;p2" descr="Chart showing impact of forecast informed reservoir operations on Lake Sonoma"/>
          <p:cNvGrpSpPr/>
          <p:nvPr/>
        </p:nvGrpSpPr>
        <p:grpSpPr>
          <a:xfrm>
            <a:off x="6025108" y="1910702"/>
            <a:ext cx="2982290" cy="2179466"/>
            <a:chOff x="8033477" y="1761892"/>
            <a:chExt cx="3976387" cy="2905955"/>
          </a:xfrm>
        </p:grpSpPr>
        <p:pic>
          <p:nvPicPr>
            <p:cNvPr id="49" name="Google Shape;49;p2"/>
            <p:cNvPicPr preferRelativeResize="0"/>
            <p:nvPr/>
          </p:nvPicPr>
          <p:blipFill rotWithShape="1">
            <a:blip r:embed="rId3">
              <a:alphaModFix/>
            </a:blip>
            <a:srcRect l="15170" t="7418" r="-11" b="13159"/>
            <a:stretch/>
          </p:blipFill>
          <p:spPr>
            <a:xfrm>
              <a:off x="8147824" y="1761892"/>
              <a:ext cx="3862040" cy="2732049"/>
            </a:xfrm>
            <a:prstGeom prst="rect">
              <a:avLst/>
            </a:prstGeom>
            <a:noFill/>
            <a:ln>
              <a:noFill/>
            </a:ln>
          </p:spPr>
        </p:pic>
        <p:pic>
          <p:nvPicPr>
            <p:cNvPr id="50" name="Google Shape;50;p2"/>
            <p:cNvPicPr preferRelativeResize="0"/>
            <p:nvPr/>
          </p:nvPicPr>
          <p:blipFill rotWithShape="1">
            <a:blip r:embed="rId3">
              <a:alphaModFix/>
            </a:blip>
            <a:srcRect l="12433" t="86522" r="15555" b="8033"/>
            <a:stretch/>
          </p:blipFill>
          <p:spPr>
            <a:xfrm>
              <a:off x="8033477" y="4480560"/>
              <a:ext cx="3278060" cy="187287"/>
            </a:xfrm>
            <a:prstGeom prst="rect">
              <a:avLst/>
            </a:prstGeom>
            <a:noFill/>
            <a:ln>
              <a:noFill/>
            </a:ln>
          </p:spPr>
        </p:pic>
      </p:grpSp>
      <p:cxnSp>
        <p:nvCxnSpPr>
          <p:cNvPr id="51" name="Google Shape;51;p2">
            <a:extLst>
              <a:ext uri="{C183D7F6-B498-43B3-948B-1728B52AA6E4}">
                <adec:decorative xmlns:adec="http://schemas.microsoft.com/office/drawing/2017/decorative" val="1"/>
              </a:ext>
            </a:extLst>
          </p:cNvPr>
          <p:cNvCxnSpPr/>
          <p:nvPr/>
        </p:nvCxnSpPr>
        <p:spPr>
          <a:xfrm>
            <a:off x="6124916" y="3787123"/>
            <a:ext cx="1896543" cy="518"/>
          </a:xfrm>
          <a:prstGeom prst="straightConnector1">
            <a:avLst/>
          </a:prstGeom>
          <a:noFill/>
          <a:ln w="25400" cap="flat" cmpd="dbl">
            <a:solidFill>
              <a:srgbClr val="7F7F7F"/>
            </a:solidFill>
            <a:prstDash val="solid"/>
            <a:miter lim="800000"/>
            <a:headEnd type="none" w="sm" len="sm"/>
            <a:tailEnd type="oval" w="med" len="med"/>
          </a:ln>
        </p:spPr>
      </p:cxnSp>
      <p:grpSp>
        <p:nvGrpSpPr>
          <p:cNvPr id="58" name="Google Shape;58;p2" descr="Chart showing impact of forecast informed reservoir operations on Lake Sonoma"/>
          <p:cNvGrpSpPr/>
          <p:nvPr/>
        </p:nvGrpSpPr>
        <p:grpSpPr>
          <a:xfrm>
            <a:off x="3183453" y="1910701"/>
            <a:ext cx="2562370" cy="2212220"/>
            <a:chOff x="4244604" y="2100562"/>
            <a:chExt cx="3416493" cy="2949626"/>
          </a:xfrm>
        </p:grpSpPr>
        <p:grpSp>
          <p:nvGrpSpPr>
            <p:cNvPr id="59" name="Google Shape;59;p2"/>
            <p:cNvGrpSpPr/>
            <p:nvPr/>
          </p:nvGrpSpPr>
          <p:grpSpPr>
            <a:xfrm>
              <a:off x="4244604" y="2100562"/>
              <a:ext cx="3416493" cy="2949626"/>
              <a:chOff x="4244604" y="1761892"/>
              <a:chExt cx="3416493" cy="2949626"/>
            </a:xfrm>
          </p:grpSpPr>
          <p:grpSp>
            <p:nvGrpSpPr>
              <p:cNvPr id="60" name="Google Shape;60;p2"/>
              <p:cNvGrpSpPr/>
              <p:nvPr/>
            </p:nvGrpSpPr>
            <p:grpSpPr>
              <a:xfrm>
                <a:off x="4244604" y="1761892"/>
                <a:ext cx="3416493" cy="2904288"/>
                <a:chOff x="4244604" y="1761892"/>
                <a:chExt cx="3416493" cy="2904288"/>
              </a:xfrm>
            </p:grpSpPr>
            <p:pic>
              <p:nvPicPr>
                <p:cNvPr id="61" name="Google Shape;61;p2"/>
                <p:cNvPicPr preferRelativeResize="0"/>
                <p:nvPr/>
              </p:nvPicPr>
              <p:blipFill rotWithShape="1">
                <a:blip r:embed="rId3">
                  <a:alphaModFix/>
                </a:blip>
                <a:srcRect l="15171" t="7418" r="19013" b="13159"/>
                <a:stretch/>
              </p:blipFill>
              <p:spPr>
                <a:xfrm>
                  <a:off x="4505093" y="1761892"/>
                  <a:ext cx="2995961" cy="2732049"/>
                </a:xfrm>
                <a:prstGeom prst="rect">
                  <a:avLst/>
                </a:prstGeom>
                <a:noFill/>
                <a:ln>
                  <a:noFill/>
                </a:ln>
              </p:spPr>
            </p:pic>
            <p:pic>
              <p:nvPicPr>
                <p:cNvPr id="62" name="Google Shape;62;p2"/>
                <p:cNvPicPr preferRelativeResize="0"/>
                <p:nvPr/>
              </p:nvPicPr>
              <p:blipFill rotWithShape="1">
                <a:blip r:embed="rId3">
                  <a:alphaModFix/>
                </a:blip>
                <a:srcRect l="71105" t="33785" r="18446" b="47020"/>
                <a:stretch/>
              </p:blipFill>
              <p:spPr>
                <a:xfrm>
                  <a:off x="7055825" y="3175319"/>
                  <a:ext cx="474301" cy="658368"/>
                </a:xfrm>
                <a:prstGeom prst="rect">
                  <a:avLst/>
                </a:prstGeom>
                <a:noFill/>
                <a:ln>
                  <a:noFill/>
                </a:ln>
              </p:spPr>
            </p:pic>
            <p:sp>
              <p:nvSpPr>
                <p:cNvPr id="63" name="Google Shape;63;p2"/>
                <p:cNvSpPr/>
                <p:nvPr/>
              </p:nvSpPr>
              <p:spPr>
                <a:xfrm rot="1721738">
                  <a:off x="6774987" y="3272855"/>
                  <a:ext cx="291110" cy="58730"/>
                </a:xfrm>
                <a:prstGeom prst="rect">
                  <a:avLst/>
                </a:prstGeom>
                <a:solidFill>
                  <a:srgbClr val="A5A2BA"/>
                </a:solidFill>
                <a:ln w="15875" cap="flat" cmpd="sng">
                  <a:solidFill>
                    <a:srgbClr val="A5A2BA"/>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64" name="Google Shape;64;p2"/>
                <p:cNvPicPr preferRelativeResize="0"/>
                <p:nvPr/>
              </p:nvPicPr>
              <p:blipFill rotWithShape="1">
                <a:blip r:embed="rId3">
                  <a:alphaModFix/>
                </a:blip>
                <a:srcRect l="72736" t="42181" r="22076" b="46974"/>
                <a:stretch/>
              </p:blipFill>
              <p:spPr>
                <a:xfrm>
                  <a:off x="6826205" y="3460629"/>
                  <a:ext cx="236116" cy="373057"/>
                </a:xfrm>
                <a:prstGeom prst="rect">
                  <a:avLst/>
                </a:prstGeom>
                <a:noFill/>
                <a:ln>
                  <a:noFill/>
                </a:ln>
              </p:spPr>
            </p:pic>
            <p:pic>
              <p:nvPicPr>
                <p:cNvPr id="65" name="Google Shape;65;p2"/>
                <p:cNvPicPr preferRelativeResize="0"/>
                <p:nvPr/>
              </p:nvPicPr>
              <p:blipFill rotWithShape="1">
                <a:blip r:embed="rId3">
                  <a:alphaModFix/>
                </a:blip>
                <a:srcRect l="68922" t="44993" r="25891" b="48180"/>
                <a:stretch/>
              </p:blipFill>
              <p:spPr>
                <a:xfrm>
                  <a:off x="6951455" y="3811549"/>
                  <a:ext cx="236116" cy="234843"/>
                </a:xfrm>
                <a:prstGeom prst="rect">
                  <a:avLst/>
                </a:prstGeom>
                <a:noFill/>
                <a:ln>
                  <a:noFill/>
                </a:ln>
              </p:spPr>
            </p:pic>
            <p:pic>
              <p:nvPicPr>
                <p:cNvPr id="66" name="Google Shape;66;p2"/>
                <p:cNvPicPr preferRelativeResize="0"/>
                <p:nvPr/>
              </p:nvPicPr>
              <p:blipFill rotWithShape="1">
                <a:blip r:embed="rId3">
                  <a:alphaModFix/>
                </a:blip>
                <a:srcRect l="47063" t="59535" r="44225" b="33109"/>
                <a:stretch/>
              </p:blipFill>
              <p:spPr>
                <a:xfrm>
                  <a:off x="6359629" y="3558448"/>
                  <a:ext cx="396607" cy="253101"/>
                </a:xfrm>
                <a:prstGeom prst="rect">
                  <a:avLst/>
                </a:prstGeom>
                <a:noFill/>
                <a:ln>
                  <a:noFill/>
                </a:ln>
              </p:spPr>
            </p:pic>
            <p:sp>
              <p:nvSpPr>
                <p:cNvPr id="67" name="Google Shape;67;p2"/>
                <p:cNvSpPr/>
                <p:nvPr/>
              </p:nvSpPr>
              <p:spPr>
                <a:xfrm>
                  <a:off x="6727634" y="3720029"/>
                  <a:ext cx="271749" cy="187287"/>
                </a:xfrm>
                <a:prstGeom prst="rect">
                  <a:avLst/>
                </a:prstGeom>
                <a:solidFill>
                  <a:srgbClr val="A5A2BA"/>
                </a:solidFill>
                <a:ln w="12700" cap="flat" cmpd="sng">
                  <a:solidFill>
                    <a:srgbClr val="A5A2BA"/>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68" name="Google Shape;68;p2"/>
                <p:cNvSpPr/>
                <p:nvPr/>
              </p:nvSpPr>
              <p:spPr>
                <a:xfrm>
                  <a:off x="6731305" y="3991595"/>
                  <a:ext cx="271749" cy="187287"/>
                </a:xfrm>
                <a:prstGeom prst="rect">
                  <a:avLst/>
                </a:prstGeom>
                <a:solidFill>
                  <a:srgbClr val="A5A2BA"/>
                </a:solidFill>
                <a:ln w="12700" cap="flat" cmpd="sng">
                  <a:solidFill>
                    <a:srgbClr val="A5A2BA"/>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69" name="Google Shape;69;p2"/>
                <p:cNvPicPr preferRelativeResize="0"/>
                <p:nvPr/>
              </p:nvPicPr>
              <p:blipFill rotWithShape="1">
                <a:blip r:embed="rId3">
                  <a:alphaModFix/>
                </a:blip>
                <a:srcRect l="27749" t="54414" r="67590" b="40995"/>
                <a:stretch/>
              </p:blipFill>
              <p:spPr>
                <a:xfrm>
                  <a:off x="6346707" y="3381674"/>
                  <a:ext cx="212216" cy="157909"/>
                </a:xfrm>
                <a:prstGeom prst="rect">
                  <a:avLst/>
                </a:prstGeom>
                <a:noFill/>
                <a:ln>
                  <a:noFill/>
                </a:ln>
              </p:spPr>
            </p:pic>
            <p:pic>
              <p:nvPicPr>
                <p:cNvPr id="70" name="Google Shape;70;p2"/>
                <p:cNvPicPr preferRelativeResize="0"/>
                <p:nvPr/>
              </p:nvPicPr>
              <p:blipFill rotWithShape="1">
                <a:blip r:embed="rId3">
                  <a:alphaModFix/>
                </a:blip>
                <a:srcRect l="20874" t="66202" r="66090" b="27356"/>
                <a:stretch/>
              </p:blipFill>
              <p:spPr>
                <a:xfrm>
                  <a:off x="5614930" y="3532742"/>
                  <a:ext cx="593577" cy="221514"/>
                </a:xfrm>
                <a:prstGeom prst="rect">
                  <a:avLst/>
                </a:prstGeom>
                <a:noFill/>
                <a:ln>
                  <a:noFill/>
                </a:ln>
              </p:spPr>
            </p:pic>
            <p:pic>
              <p:nvPicPr>
                <p:cNvPr id="71" name="Google Shape;71;p2"/>
                <p:cNvPicPr preferRelativeResize="0"/>
                <p:nvPr/>
              </p:nvPicPr>
              <p:blipFill rotWithShape="1">
                <a:blip r:embed="rId3">
                  <a:alphaModFix/>
                </a:blip>
                <a:srcRect l="20874" t="66202" r="66090" b="27356"/>
                <a:stretch/>
              </p:blipFill>
              <p:spPr>
                <a:xfrm>
                  <a:off x="6046753" y="3532455"/>
                  <a:ext cx="593577" cy="221514"/>
                </a:xfrm>
                <a:prstGeom prst="rect">
                  <a:avLst/>
                </a:prstGeom>
                <a:noFill/>
                <a:ln>
                  <a:noFill/>
                </a:ln>
              </p:spPr>
            </p:pic>
            <p:sp>
              <p:nvSpPr>
                <p:cNvPr id="72" name="Google Shape;72;p2"/>
                <p:cNvSpPr/>
                <p:nvPr/>
              </p:nvSpPr>
              <p:spPr>
                <a:xfrm>
                  <a:off x="5875802" y="3525396"/>
                  <a:ext cx="58167" cy="74502"/>
                </a:xfrm>
                <a:prstGeom prst="rect">
                  <a:avLst/>
                </a:prstGeom>
                <a:solidFill>
                  <a:srgbClr val="A5A2BA"/>
                </a:solidFill>
                <a:ln>
                  <a:noFill/>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73" name="Google Shape;73;p2"/>
                <p:cNvSpPr/>
                <p:nvPr/>
              </p:nvSpPr>
              <p:spPr>
                <a:xfrm>
                  <a:off x="5618539" y="3520664"/>
                  <a:ext cx="187256" cy="74502"/>
                </a:xfrm>
                <a:prstGeom prst="rect">
                  <a:avLst/>
                </a:prstGeom>
                <a:solidFill>
                  <a:srgbClr val="A5A2BA"/>
                </a:solidFill>
                <a:ln>
                  <a:noFill/>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74" name="Google Shape;74;p2"/>
                <p:cNvPicPr preferRelativeResize="0"/>
                <p:nvPr/>
              </p:nvPicPr>
              <p:blipFill rotWithShape="1">
                <a:blip r:embed="rId3">
                  <a:alphaModFix/>
                </a:blip>
                <a:srcRect l="37027" t="37905" r="56808" b="53511"/>
                <a:stretch/>
              </p:blipFill>
              <p:spPr>
                <a:xfrm>
                  <a:off x="6359629" y="2807531"/>
                  <a:ext cx="280701" cy="295298"/>
                </a:xfrm>
                <a:prstGeom prst="rect">
                  <a:avLst/>
                </a:prstGeom>
                <a:noFill/>
                <a:ln>
                  <a:noFill/>
                </a:ln>
              </p:spPr>
            </p:pic>
            <p:pic>
              <p:nvPicPr>
                <p:cNvPr id="75" name="Google Shape;75;p2"/>
                <p:cNvPicPr preferRelativeResize="0"/>
                <p:nvPr/>
              </p:nvPicPr>
              <p:blipFill rotWithShape="1">
                <a:blip r:embed="rId3">
                  <a:alphaModFix/>
                </a:blip>
                <a:srcRect l="54169" t="52441" r="37121" b="43377"/>
                <a:stretch/>
              </p:blipFill>
              <p:spPr>
                <a:xfrm>
                  <a:off x="6280024" y="3054148"/>
                  <a:ext cx="396607" cy="143773"/>
                </a:xfrm>
                <a:prstGeom prst="rect">
                  <a:avLst/>
                </a:prstGeom>
                <a:noFill/>
                <a:ln>
                  <a:noFill/>
                </a:ln>
              </p:spPr>
            </p:pic>
            <p:sp>
              <p:nvSpPr>
                <p:cNvPr id="76" name="Google Shape;76;p2"/>
                <p:cNvSpPr/>
                <p:nvPr/>
              </p:nvSpPr>
              <p:spPr>
                <a:xfrm>
                  <a:off x="6662364" y="3015398"/>
                  <a:ext cx="112238" cy="139880"/>
                </a:xfrm>
                <a:prstGeom prst="rect">
                  <a:avLst/>
                </a:prstGeom>
                <a:solidFill>
                  <a:srgbClr val="C2CEE8"/>
                </a:solidFill>
                <a:ln>
                  <a:noFill/>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77" name="Google Shape;77;p2"/>
                <p:cNvPicPr preferRelativeResize="0"/>
                <p:nvPr/>
              </p:nvPicPr>
              <p:blipFill rotWithShape="1">
                <a:blip r:embed="rId3">
                  <a:alphaModFix/>
                </a:blip>
                <a:srcRect l="62634" t="53331" r="34752" b="44483"/>
                <a:stretch/>
              </p:blipFill>
              <p:spPr>
                <a:xfrm>
                  <a:off x="6746744" y="3161214"/>
                  <a:ext cx="118996" cy="75155"/>
                </a:xfrm>
                <a:prstGeom prst="rect">
                  <a:avLst/>
                </a:prstGeom>
                <a:noFill/>
                <a:ln>
                  <a:noFill/>
                </a:ln>
              </p:spPr>
            </p:pic>
            <p:sp>
              <p:nvSpPr>
                <p:cNvPr id="78" name="Google Shape;78;p2"/>
                <p:cNvSpPr/>
                <p:nvPr/>
              </p:nvSpPr>
              <p:spPr>
                <a:xfrm>
                  <a:off x="6676632" y="3036064"/>
                  <a:ext cx="95580" cy="139880"/>
                </a:xfrm>
                <a:prstGeom prst="rect">
                  <a:avLst/>
                </a:prstGeom>
                <a:solidFill>
                  <a:srgbClr val="C2CEE8"/>
                </a:solidFill>
                <a:ln>
                  <a:noFill/>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79" name="Google Shape;79;p2"/>
                <p:cNvPicPr preferRelativeResize="0"/>
                <p:nvPr/>
              </p:nvPicPr>
              <p:blipFill rotWithShape="1">
                <a:blip r:embed="rId3">
                  <a:alphaModFix/>
                </a:blip>
                <a:srcRect l="65269" t="40997" r="30263" b="57673"/>
                <a:stretch/>
              </p:blipFill>
              <p:spPr>
                <a:xfrm>
                  <a:off x="6669486" y="3164127"/>
                  <a:ext cx="203327" cy="45719"/>
                </a:xfrm>
                <a:prstGeom prst="rect">
                  <a:avLst/>
                </a:prstGeom>
                <a:noFill/>
                <a:ln>
                  <a:noFill/>
                </a:ln>
              </p:spPr>
            </p:pic>
            <p:pic>
              <p:nvPicPr>
                <p:cNvPr id="80" name="Google Shape;80;p2"/>
                <p:cNvPicPr preferRelativeResize="0"/>
                <p:nvPr/>
              </p:nvPicPr>
              <p:blipFill rotWithShape="1">
                <a:blip r:embed="rId3">
                  <a:alphaModFix/>
                </a:blip>
                <a:srcRect l="12433" t="86522" r="15555" b="8033"/>
                <a:stretch/>
              </p:blipFill>
              <p:spPr>
                <a:xfrm>
                  <a:off x="4383037" y="4478893"/>
                  <a:ext cx="3278060" cy="187287"/>
                </a:xfrm>
                <a:prstGeom prst="rect">
                  <a:avLst/>
                </a:prstGeom>
                <a:noFill/>
                <a:ln>
                  <a:noFill/>
                </a:ln>
              </p:spPr>
            </p:pic>
            <p:sp>
              <p:nvSpPr>
                <p:cNvPr id="81" name="Google Shape;81;p2"/>
                <p:cNvSpPr/>
                <p:nvPr/>
              </p:nvSpPr>
              <p:spPr>
                <a:xfrm>
                  <a:off x="4244604" y="4327815"/>
                  <a:ext cx="232483" cy="152004"/>
                </a:xfrm>
                <a:prstGeom prst="rect">
                  <a:avLst/>
                </a:prstGeom>
                <a:solidFill>
                  <a:schemeClr val="lt1"/>
                </a:solidFill>
                <a:ln>
                  <a:noFill/>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cxnSp>
              <p:nvCxnSpPr>
                <p:cNvPr id="82" name="Google Shape;82;p2"/>
                <p:cNvCxnSpPr/>
                <p:nvPr/>
              </p:nvCxnSpPr>
              <p:spPr>
                <a:xfrm rot="10800000">
                  <a:off x="7504264" y="2058321"/>
                  <a:ext cx="0" cy="84279"/>
                </a:xfrm>
                <a:prstGeom prst="straightConnector1">
                  <a:avLst/>
                </a:prstGeom>
                <a:noFill/>
                <a:ln w="25400" cap="flat" cmpd="sng">
                  <a:solidFill>
                    <a:schemeClr val="lt1"/>
                  </a:solidFill>
                  <a:prstDash val="solid"/>
                  <a:miter lim="800000"/>
                  <a:headEnd type="none" w="sm" len="sm"/>
                  <a:tailEnd type="none" w="sm" len="sm"/>
                </a:ln>
              </p:spPr>
            </p:cxnSp>
            <p:cxnSp>
              <p:nvCxnSpPr>
                <p:cNvPr id="83" name="Google Shape;83;p2"/>
                <p:cNvCxnSpPr/>
                <p:nvPr/>
              </p:nvCxnSpPr>
              <p:spPr>
                <a:xfrm>
                  <a:off x="7171530" y="3923277"/>
                  <a:ext cx="310896" cy="0"/>
                </a:xfrm>
                <a:prstGeom prst="straightConnector1">
                  <a:avLst/>
                </a:prstGeom>
                <a:noFill/>
                <a:ln w="31750" cap="flat" cmpd="sng">
                  <a:solidFill>
                    <a:srgbClr val="A5A2BA"/>
                  </a:solidFill>
                  <a:prstDash val="solid"/>
                  <a:miter lim="800000"/>
                  <a:headEnd type="none" w="sm" len="sm"/>
                  <a:tailEnd type="none" w="sm" len="sm"/>
                </a:ln>
              </p:spPr>
            </p:cxnSp>
            <p:cxnSp>
              <p:nvCxnSpPr>
                <p:cNvPr id="84" name="Google Shape;84;p2"/>
                <p:cNvCxnSpPr/>
                <p:nvPr/>
              </p:nvCxnSpPr>
              <p:spPr>
                <a:xfrm>
                  <a:off x="7095744" y="2578266"/>
                  <a:ext cx="411480" cy="0"/>
                </a:xfrm>
                <a:prstGeom prst="straightConnector1">
                  <a:avLst/>
                </a:prstGeom>
                <a:noFill/>
                <a:ln w="44450" cap="flat" cmpd="sng">
                  <a:solidFill>
                    <a:srgbClr val="A5A2BA"/>
                  </a:solidFill>
                  <a:prstDash val="solid"/>
                  <a:miter lim="800000"/>
                  <a:headEnd type="none" w="sm" len="sm"/>
                  <a:tailEnd type="none" w="sm" len="sm"/>
                </a:ln>
              </p:spPr>
            </p:cxnSp>
            <p:cxnSp>
              <p:nvCxnSpPr>
                <p:cNvPr id="85" name="Google Shape;85;p2"/>
                <p:cNvCxnSpPr/>
                <p:nvPr/>
              </p:nvCxnSpPr>
              <p:spPr>
                <a:xfrm rot="10800000">
                  <a:off x="7501586" y="2542239"/>
                  <a:ext cx="0" cy="84279"/>
                </a:xfrm>
                <a:prstGeom prst="straightConnector1">
                  <a:avLst/>
                </a:prstGeom>
                <a:noFill/>
                <a:ln w="25400" cap="flat" cmpd="sng">
                  <a:solidFill>
                    <a:schemeClr val="lt1"/>
                  </a:solidFill>
                  <a:prstDash val="solid"/>
                  <a:miter lim="800000"/>
                  <a:headEnd type="none" w="sm" len="sm"/>
                  <a:tailEnd type="none" w="sm" len="sm"/>
                </a:ln>
              </p:spPr>
            </p:cxnSp>
            <p:cxnSp>
              <p:nvCxnSpPr>
                <p:cNvPr id="86" name="Google Shape;86;p2"/>
                <p:cNvCxnSpPr/>
                <p:nvPr/>
              </p:nvCxnSpPr>
              <p:spPr>
                <a:xfrm>
                  <a:off x="7298524" y="2102142"/>
                  <a:ext cx="183902" cy="0"/>
                </a:xfrm>
                <a:prstGeom prst="straightConnector1">
                  <a:avLst/>
                </a:prstGeom>
                <a:noFill/>
                <a:ln w="25400" cap="flat" cmpd="sng">
                  <a:solidFill>
                    <a:srgbClr val="A5A2BA"/>
                  </a:solidFill>
                  <a:prstDash val="solid"/>
                  <a:miter lim="800000"/>
                  <a:headEnd type="none" w="sm" len="sm"/>
                  <a:tailEnd type="none" w="sm" len="sm"/>
                </a:ln>
              </p:spPr>
            </p:cxnSp>
            <p:cxnSp>
              <p:nvCxnSpPr>
                <p:cNvPr id="87" name="Google Shape;87;p2"/>
                <p:cNvCxnSpPr/>
                <p:nvPr/>
              </p:nvCxnSpPr>
              <p:spPr>
                <a:xfrm>
                  <a:off x="7211920" y="2102142"/>
                  <a:ext cx="91951" cy="0"/>
                </a:xfrm>
                <a:prstGeom prst="straightConnector1">
                  <a:avLst/>
                </a:prstGeom>
                <a:noFill/>
                <a:ln w="25400" cap="flat" cmpd="sng">
                  <a:solidFill>
                    <a:srgbClr val="C2CEE8"/>
                  </a:solidFill>
                  <a:prstDash val="solid"/>
                  <a:miter lim="800000"/>
                  <a:headEnd type="none" w="sm" len="sm"/>
                  <a:tailEnd type="none" w="sm" len="sm"/>
                </a:ln>
              </p:spPr>
            </p:cxnSp>
            <p:sp>
              <p:nvSpPr>
                <p:cNvPr id="88" name="Google Shape;88;p2"/>
                <p:cNvSpPr txBox="1"/>
                <p:nvPr/>
              </p:nvSpPr>
              <p:spPr>
                <a:xfrm>
                  <a:off x="6440409" y="3634143"/>
                  <a:ext cx="959387" cy="369292"/>
                </a:xfrm>
                <a:prstGeom prst="rect">
                  <a:avLst/>
                </a:prstGeom>
                <a:noFill/>
                <a:ln>
                  <a:noFill/>
                </a:ln>
              </p:spPr>
              <p:txBody>
                <a:bodyPr spcFirstLastPara="1" wrap="square" lIns="68569" tIns="34275" rIns="68569" bIns="34275" anchor="t" anchorCtr="0">
                  <a:spAutoFit/>
                </a:bodyPr>
                <a:lstStyle/>
                <a:p>
                  <a:pPr defTabSz="685800"/>
                  <a:r>
                    <a:rPr lang="en-US" sz="675" b="1">
                      <a:solidFill>
                        <a:srgbClr val="E46C22"/>
                      </a:solidFill>
                      <a:latin typeface="Calibri"/>
                      <a:ea typeface="Calibri"/>
                      <a:cs typeface="Calibri"/>
                      <a:sym typeface="Calibri"/>
                    </a:rPr>
                    <a:t>Water storage without FIRO</a:t>
                  </a:r>
                  <a:endParaRPr sz="1050"/>
                </a:p>
              </p:txBody>
            </p:sp>
            <p:cxnSp>
              <p:nvCxnSpPr>
                <p:cNvPr id="89" name="Google Shape;89;p2"/>
                <p:cNvCxnSpPr/>
                <p:nvPr/>
              </p:nvCxnSpPr>
              <p:spPr>
                <a:xfrm rot="10800000">
                  <a:off x="6231100" y="3595344"/>
                  <a:ext cx="249163" cy="123134"/>
                </a:xfrm>
                <a:prstGeom prst="straightConnector1">
                  <a:avLst/>
                </a:prstGeom>
                <a:noFill/>
                <a:ln w="12700" cap="flat" cmpd="sng">
                  <a:solidFill>
                    <a:srgbClr val="E46C22"/>
                  </a:solidFill>
                  <a:prstDash val="solid"/>
                  <a:miter lim="800000"/>
                  <a:headEnd type="none" w="sm" len="sm"/>
                  <a:tailEnd type="stealth" w="med" len="med"/>
                </a:ln>
              </p:spPr>
            </p:cxnSp>
            <p:cxnSp>
              <p:nvCxnSpPr>
                <p:cNvPr id="90" name="Google Shape;90;p2"/>
                <p:cNvCxnSpPr/>
                <p:nvPr/>
              </p:nvCxnSpPr>
              <p:spPr>
                <a:xfrm rot="10800000">
                  <a:off x="7488936" y="1901610"/>
                  <a:ext cx="0" cy="2560320"/>
                </a:xfrm>
                <a:prstGeom prst="straightConnector1">
                  <a:avLst/>
                </a:prstGeom>
                <a:noFill/>
                <a:ln w="15875" cap="flat" cmpd="sng">
                  <a:solidFill>
                    <a:schemeClr val="lt1"/>
                  </a:solidFill>
                  <a:prstDash val="solid"/>
                  <a:miter lim="800000"/>
                  <a:headEnd type="none" w="sm" len="sm"/>
                  <a:tailEnd type="none" w="sm" len="sm"/>
                </a:ln>
              </p:spPr>
            </p:cxnSp>
          </p:grpSp>
          <p:cxnSp>
            <p:nvCxnSpPr>
              <p:cNvPr id="91" name="Google Shape;91;p2"/>
              <p:cNvCxnSpPr/>
              <p:nvPr/>
            </p:nvCxnSpPr>
            <p:spPr>
              <a:xfrm rot="10800000" flipH="1">
                <a:off x="4523381" y="4710828"/>
                <a:ext cx="1820160" cy="690"/>
              </a:xfrm>
              <a:prstGeom prst="straightConnector1">
                <a:avLst/>
              </a:prstGeom>
              <a:noFill/>
              <a:ln w="25400" cap="flat" cmpd="dbl">
                <a:solidFill>
                  <a:srgbClr val="7F7F7F"/>
                </a:solidFill>
                <a:prstDash val="solid"/>
                <a:miter lim="800000"/>
                <a:headEnd type="none" w="sm" len="sm"/>
                <a:tailEnd type="oval" w="med" len="med"/>
              </a:ln>
            </p:spPr>
          </p:cxnSp>
        </p:grpSp>
        <p:sp>
          <p:nvSpPr>
            <p:cNvPr id="92" name="Google Shape;92;p2"/>
            <p:cNvSpPr txBox="1"/>
            <p:nvPr/>
          </p:nvSpPr>
          <p:spPr>
            <a:xfrm>
              <a:off x="6440409" y="3456294"/>
              <a:ext cx="944827" cy="369292"/>
            </a:xfrm>
            <a:prstGeom prst="rect">
              <a:avLst/>
            </a:prstGeom>
            <a:noFill/>
            <a:ln>
              <a:noFill/>
            </a:ln>
          </p:spPr>
          <p:txBody>
            <a:bodyPr spcFirstLastPara="1" wrap="square" lIns="68569" tIns="34275" rIns="68569" bIns="34275" anchor="t" anchorCtr="0">
              <a:spAutoFit/>
            </a:bodyPr>
            <a:lstStyle/>
            <a:p>
              <a:pPr defTabSz="685800"/>
              <a:r>
                <a:rPr lang="en-US" sz="675" b="1">
                  <a:latin typeface="Calibri"/>
                  <a:ea typeface="Calibri"/>
                  <a:cs typeface="Calibri"/>
                  <a:sym typeface="Calibri"/>
                </a:rPr>
                <a:t>Water storage with FIRO</a:t>
              </a:r>
              <a:endParaRPr sz="1050"/>
            </a:p>
          </p:txBody>
        </p:sp>
        <p:cxnSp>
          <p:nvCxnSpPr>
            <p:cNvPr id="93" name="Google Shape;93;p2"/>
            <p:cNvCxnSpPr/>
            <p:nvPr/>
          </p:nvCxnSpPr>
          <p:spPr>
            <a:xfrm rot="10800000">
              <a:off x="6231100" y="3417495"/>
              <a:ext cx="249163" cy="123134"/>
            </a:xfrm>
            <a:prstGeom prst="straightConnector1">
              <a:avLst/>
            </a:prstGeom>
            <a:noFill/>
            <a:ln w="12700" cap="flat" cmpd="sng">
              <a:solidFill>
                <a:schemeClr val="dk1"/>
              </a:solidFill>
              <a:prstDash val="solid"/>
              <a:miter lim="800000"/>
              <a:headEnd type="none" w="sm" len="sm"/>
              <a:tailEnd type="stealth" w="med" len="med"/>
            </a:ln>
          </p:spPr>
        </p:cxnSp>
      </p:grpSp>
      <p:sp>
        <p:nvSpPr>
          <p:cNvPr id="94" name="Google Shape;94;p2"/>
          <p:cNvSpPr txBox="1">
            <a:spLocks noGrp="1"/>
          </p:cNvSpPr>
          <p:nvPr>
            <p:ph type="title"/>
          </p:nvPr>
        </p:nvSpPr>
        <p:spPr>
          <a:xfrm>
            <a:off x="0" y="81417"/>
            <a:ext cx="9144000" cy="552233"/>
          </a:xfrm>
          <a:prstGeom prst="rect">
            <a:avLst/>
          </a:prstGeom>
          <a:noFill/>
          <a:ln>
            <a:noFill/>
          </a:ln>
        </p:spPr>
        <p:txBody>
          <a:bodyPr spcFirstLastPara="1" wrap="square" lIns="68569" tIns="34275" rIns="68569" bIns="34275" anchor="ctr" anchorCtr="0">
            <a:normAutofit/>
          </a:bodyPr>
          <a:lstStyle/>
          <a:p>
            <a:pPr algn="ctr">
              <a:buClr>
                <a:srgbClr val="1E7AA6"/>
              </a:buClr>
              <a:buSzPts val="2800"/>
            </a:pPr>
            <a:r>
              <a:rPr lang="en-US" sz="2100" b="0">
                <a:solidFill>
                  <a:srgbClr val="1E7AA6"/>
                </a:solidFill>
              </a:rPr>
              <a:t>Forecast-Informed Reservoir Operations (FIRO)</a:t>
            </a:r>
            <a:endParaRPr/>
          </a:p>
        </p:txBody>
      </p:sp>
      <p:grpSp>
        <p:nvGrpSpPr>
          <p:cNvPr id="95" name="Google Shape;95;p2" descr="Chart showing impact of forecast informed reservoir operations on Lake Sonoma"/>
          <p:cNvGrpSpPr/>
          <p:nvPr/>
        </p:nvGrpSpPr>
        <p:grpSpPr>
          <a:xfrm>
            <a:off x="136603" y="1912043"/>
            <a:ext cx="2785235" cy="2211137"/>
            <a:chOff x="182137" y="2102351"/>
            <a:chExt cx="3713647" cy="2948182"/>
          </a:xfrm>
        </p:grpSpPr>
        <p:grpSp>
          <p:nvGrpSpPr>
            <p:cNvPr id="96" name="Google Shape;96;p2"/>
            <p:cNvGrpSpPr/>
            <p:nvPr/>
          </p:nvGrpSpPr>
          <p:grpSpPr>
            <a:xfrm>
              <a:off x="182137" y="2102351"/>
              <a:ext cx="3713647" cy="2894380"/>
              <a:chOff x="182137" y="1763681"/>
              <a:chExt cx="3713647" cy="2894380"/>
            </a:xfrm>
          </p:grpSpPr>
          <p:pic>
            <p:nvPicPr>
              <p:cNvPr id="97" name="Google Shape;97;p2"/>
              <p:cNvPicPr preferRelativeResize="0"/>
              <p:nvPr/>
            </p:nvPicPr>
            <p:blipFill rotWithShape="1">
              <a:blip r:embed="rId3">
                <a:alphaModFix/>
              </a:blip>
              <a:srcRect l="44" t="7419" r="19014" b="8440"/>
              <a:stretch/>
            </p:blipFill>
            <p:spPr>
              <a:xfrm>
                <a:off x="182137" y="1763681"/>
                <a:ext cx="3684576" cy="2894380"/>
              </a:xfrm>
              <a:prstGeom prst="rect">
                <a:avLst/>
              </a:prstGeom>
              <a:noFill/>
              <a:ln>
                <a:noFill/>
              </a:ln>
            </p:spPr>
          </p:pic>
          <p:pic>
            <p:nvPicPr>
              <p:cNvPr id="98" name="Google Shape;98;p2"/>
              <p:cNvPicPr preferRelativeResize="0"/>
              <p:nvPr/>
            </p:nvPicPr>
            <p:blipFill rotWithShape="1">
              <a:blip r:embed="rId3">
                <a:alphaModFix/>
              </a:blip>
              <a:srcRect l="71105" t="33785" r="18446" b="47020"/>
              <a:stretch/>
            </p:blipFill>
            <p:spPr>
              <a:xfrm>
                <a:off x="3421483" y="3177108"/>
                <a:ext cx="474301" cy="658368"/>
              </a:xfrm>
              <a:prstGeom prst="rect">
                <a:avLst/>
              </a:prstGeom>
              <a:noFill/>
              <a:ln>
                <a:noFill/>
              </a:ln>
            </p:spPr>
          </p:pic>
          <p:sp>
            <p:nvSpPr>
              <p:cNvPr id="99" name="Google Shape;99;p2"/>
              <p:cNvSpPr/>
              <p:nvPr/>
            </p:nvSpPr>
            <p:spPr>
              <a:xfrm rot="1721738">
                <a:off x="3140645" y="3274644"/>
                <a:ext cx="291110" cy="58730"/>
              </a:xfrm>
              <a:prstGeom prst="rect">
                <a:avLst/>
              </a:prstGeom>
              <a:solidFill>
                <a:srgbClr val="A5A2BA"/>
              </a:solidFill>
              <a:ln w="15875" cap="flat" cmpd="sng">
                <a:solidFill>
                  <a:srgbClr val="A5A2BA"/>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100" name="Google Shape;100;p2"/>
              <p:cNvPicPr preferRelativeResize="0"/>
              <p:nvPr/>
            </p:nvPicPr>
            <p:blipFill rotWithShape="1">
              <a:blip r:embed="rId3">
                <a:alphaModFix/>
              </a:blip>
              <a:srcRect l="72736" t="42181" r="22076" b="46974"/>
              <a:stretch/>
            </p:blipFill>
            <p:spPr>
              <a:xfrm>
                <a:off x="3191863" y="3462418"/>
                <a:ext cx="236116" cy="373057"/>
              </a:xfrm>
              <a:prstGeom prst="rect">
                <a:avLst/>
              </a:prstGeom>
              <a:noFill/>
              <a:ln>
                <a:noFill/>
              </a:ln>
            </p:spPr>
          </p:pic>
          <p:pic>
            <p:nvPicPr>
              <p:cNvPr id="101" name="Google Shape;101;p2"/>
              <p:cNvPicPr preferRelativeResize="0"/>
              <p:nvPr/>
            </p:nvPicPr>
            <p:blipFill rotWithShape="1">
              <a:blip r:embed="rId3">
                <a:alphaModFix/>
              </a:blip>
              <a:srcRect l="68922" t="44993" r="25891" b="48180"/>
              <a:stretch/>
            </p:blipFill>
            <p:spPr>
              <a:xfrm>
                <a:off x="3317113" y="3813338"/>
                <a:ext cx="236116" cy="234843"/>
              </a:xfrm>
              <a:prstGeom prst="rect">
                <a:avLst/>
              </a:prstGeom>
              <a:noFill/>
              <a:ln>
                <a:noFill/>
              </a:ln>
            </p:spPr>
          </p:pic>
          <p:pic>
            <p:nvPicPr>
              <p:cNvPr id="102" name="Google Shape;102;p2"/>
              <p:cNvPicPr preferRelativeResize="0"/>
              <p:nvPr/>
            </p:nvPicPr>
            <p:blipFill rotWithShape="1">
              <a:blip r:embed="rId3">
                <a:alphaModFix/>
              </a:blip>
              <a:srcRect l="47063" t="59535" r="44225" b="33109"/>
              <a:stretch/>
            </p:blipFill>
            <p:spPr>
              <a:xfrm>
                <a:off x="2725287" y="3560237"/>
                <a:ext cx="396607" cy="253101"/>
              </a:xfrm>
              <a:prstGeom prst="rect">
                <a:avLst/>
              </a:prstGeom>
              <a:noFill/>
              <a:ln>
                <a:noFill/>
              </a:ln>
            </p:spPr>
          </p:pic>
          <p:sp>
            <p:nvSpPr>
              <p:cNvPr id="103" name="Google Shape;103;p2"/>
              <p:cNvSpPr/>
              <p:nvPr/>
            </p:nvSpPr>
            <p:spPr>
              <a:xfrm>
                <a:off x="3093292" y="3721818"/>
                <a:ext cx="271749" cy="187287"/>
              </a:xfrm>
              <a:prstGeom prst="rect">
                <a:avLst/>
              </a:prstGeom>
              <a:solidFill>
                <a:srgbClr val="A5A2BA"/>
              </a:solidFill>
              <a:ln w="12700" cap="flat" cmpd="sng">
                <a:solidFill>
                  <a:srgbClr val="A5A2BA"/>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104" name="Google Shape;104;p2"/>
              <p:cNvSpPr/>
              <p:nvPr/>
            </p:nvSpPr>
            <p:spPr>
              <a:xfrm>
                <a:off x="3096963" y="3993384"/>
                <a:ext cx="271749" cy="187287"/>
              </a:xfrm>
              <a:prstGeom prst="rect">
                <a:avLst/>
              </a:prstGeom>
              <a:solidFill>
                <a:srgbClr val="A5A2BA"/>
              </a:solidFill>
              <a:ln w="12700" cap="flat" cmpd="sng">
                <a:solidFill>
                  <a:srgbClr val="A5A2BA"/>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105" name="Google Shape;105;p2"/>
              <p:cNvPicPr preferRelativeResize="0"/>
              <p:nvPr/>
            </p:nvPicPr>
            <p:blipFill rotWithShape="1">
              <a:blip r:embed="rId3">
                <a:alphaModFix/>
              </a:blip>
              <a:srcRect l="27353" t="54532" r="61648" b="40661"/>
              <a:stretch/>
            </p:blipFill>
            <p:spPr>
              <a:xfrm>
                <a:off x="2287359" y="3385427"/>
                <a:ext cx="500780" cy="165357"/>
              </a:xfrm>
              <a:prstGeom prst="rect">
                <a:avLst/>
              </a:prstGeom>
              <a:noFill/>
              <a:ln>
                <a:noFill/>
              </a:ln>
            </p:spPr>
          </p:pic>
          <p:pic>
            <p:nvPicPr>
              <p:cNvPr id="106" name="Google Shape;106;p2"/>
              <p:cNvPicPr preferRelativeResize="0"/>
              <p:nvPr/>
            </p:nvPicPr>
            <p:blipFill rotWithShape="1">
              <a:blip r:embed="rId3">
                <a:alphaModFix/>
              </a:blip>
              <a:srcRect l="27749" t="54414" r="67590" b="40995"/>
              <a:stretch/>
            </p:blipFill>
            <p:spPr>
              <a:xfrm>
                <a:off x="2712365" y="3383463"/>
                <a:ext cx="212216" cy="157909"/>
              </a:xfrm>
              <a:prstGeom prst="rect">
                <a:avLst/>
              </a:prstGeom>
              <a:noFill/>
              <a:ln>
                <a:noFill/>
              </a:ln>
            </p:spPr>
          </p:pic>
          <p:pic>
            <p:nvPicPr>
              <p:cNvPr id="107" name="Google Shape;107;p2"/>
              <p:cNvPicPr preferRelativeResize="0"/>
              <p:nvPr/>
            </p:nvPicPr>
            <p:blipFill rotWithShape="1">
              <a:blip r:embed="rId3">
                <a:alphaModFix/>
              </a:blip>
              <a:srcRect l="20874" t="66202" r="66090" b="27356"/>
              <a:stretch/>
            </p:blipFill>
            <p:spPr>
              <a:xfrm>
                <a:off x="1980588" y="3534531"/>
                <a:ext cx="593577" cy="221514"/>
              </a:xfrm>
              <a:prstGeom prst="rect">
                <a:avLst/>
              </a:prstGeom>
              <a:noFill/>
              <a:ln>
                <a:noFill/>
              </a:ln>
            </p:spPr>
          </p:pic>
          <p:pic>
            <p:nvPicPr>
              <p:cNvPr id="108" name="Google Shape;108;p2"/>
              <p:cNvPicPr preferRelativeResize="0"/>
              <p:nvPr/>
            </p:nvPicPr>
            <p:blipFill rotWithShape="1">
              <a:blip r:embed="rId3">
                <a:alphaModFix/>
              </a:blip>
              <a:srcRect l="20874" t="66202" r="66090" b="27356"/>
              <a:stretch/>
            </p:blipFill>
            <p:spPr>
              <a:xfrm>
                <a:off x="2412411" y="3534244"/>
                <a:ext cx="593577" cy="221514"/>
              </a:xfrm>
              <a:prstGeom prst="rect">
                <a:avLst/>
              </a:prstGeom>
              <a:noFill/>
              <a:ln>
                <a:noFill/>
              </a:ln>
            </p:spPr>
          </p:pic>
          <p:sp>
            <p:nvSpPr>
              <p:cNvPr id="109" name="Google Shape;109;p2"/>
              <p:cNvSpPr/>
              <p:nvPr/>
            </p:nvSpPr>
            <p:spPr>
              <a:xfrm>
                <a:off x="2349104" y="3216789"/>
                <a:ext cx="190643" cy="191296"/>
              </a:xfrm>
              <a:prstGeom prst="rect">
                <a:avLst/>
              </a:prstGeom>
              <a:solidFill>
                <a:srgbClr val="C2CEE8"/>
              </a:solidFill>
              <a:ln>
                <a:noFill/>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110" name="Google Shape;110;p2"/>
              <p:cNvSpPr/>
              <p:nvPr/>
            </p:nvSpPr>
            <p:spPr>
              <a:xfrm>
                <a:off x="2370894" y="2952483"/>
                <a:ext cx="229620" cy="143772"/>
              </a:xfrm>
              <a:prstGeom prst="rect">
                <a:avLst/>
              </a:prstGeom>
              <a:solidFill>
                <a:srgbClr val="C2CEE8"/>
              </a:solidFill>
              <a:ln>
                <a:noFill/>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111" name="Google Shape;111;p2"/>
              <p:cNvSpPr/>
              <p:nvPr/>
            </p:nvSpPr>
            <p:spPr>
              <a:xfrm>
                <a:off x="2241460" y="3527185"/>
                <a:ext cx="58167" cy="74502"/>
              </a:xfrm>
              <a:prstGeom prst="rect">
                <a:avLst/>
              </a:prstGeom>
              <a:solidFill>
                <a:srgbClr val="A5A2BA"/>
              </a:solidFill>
              <a:ln>
                <a:noFill/>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112" name="Google Shape;112;p2"/>
              <p:cNvSpPr/>
              <p:nvPr/>
            </p:nvSpPr>
            <p:spPr>
              <a:xfrm>
                <a:off x="1984197" y="3522453"/>
                <a:ext cx="187256" cy="74502"/>
              </a:xfrm>
              <a:prstGeom prst="rect">
                <a:avLst/>
              </a:prstGeom>
              <a:solidFill>
                <a:srgbClr val="A5A2BA"/>
              </a:solidFill>
              <a:ln>
                <a:noFill/>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113" name="Google Shape;113;p2"/>
              <p:cNvPicPr preferRelativeResize="0"/>
              <p:nvPr/>
            </p:nvPicPr>
            <p:blipFill rotWithShape="1">
              <a:blip r:embed="rId3">
                <a:alphaModFix/>
              </a:blip>
              <a:srcRect l="27641" t="54213" r="61941" b="41196"/>
              <a:stretch/>
            </p:blipFill>
            <p:spPr>
              <a:xfrm>
                <a:off x="1863571" y="3373448"/>
                <a:ext cx="474300" cy="157908"/>
              </a:xfrm>
              <a:prstGeom prst="rect">
                <a:avLst/>
              </a:prstGeom>
              <a:noFill/>
              <a:ln>
                <a:noFill/>
              </a:ln>
            </p:spPr>
          </p:pic>
          <p:pic>
            <p:nvPicPr>
              <p:cNvPr id="114" name="Google Shape;114;p2"/>
              <p:cNvPicPr preferRelativeResize="0"/>
              <p:nvPr/>
            </p:nvPicPr>
            <p:blipFill rotWithShape="1">
              <a:blip r:embed="rId3">
                <a:alphaModFix/>
              </a:blip>
              <a:srcRect l="32951" t="37647" r="56808" b="53511"/>
              <a:stretch/>
            </p:blipFill>
            <p:spPr>
              <a:xfrm>
                <a:off x="2539747" y="2800447"/>
                <a:ext cx="466241" cy="304171"/>
              </a:xfrm>
              <a:prstGeom prst="rect">
                <a:avLst/>
              </a:prstGeom>
              <a:noFill/>
              <a:ln>
                <a:noFill/>
              </a:ln>
            </p:spPr>
          </p:pic>
          <p:pic>
            <p:nvPicPr>
              <p:cNvPr id="115" name="Google Shape;115;p2"/>
              <p:cNvPicPr preferRelativeResize="0"/>
              <p:nvPr/>
            </p:nvPicPr>
            <p:blipFill rotWithShape="1">
              <a:blip r:embed="rId3">
                <a:alphaModFix/>
              </a:blip>
              <a:srcRect l="50764" t="52172" r="37121" b="43378"/>
              <a:stretch/>
            </p:blipFill>
            <p:spPr>
              <a:xfrm>
                <a:off x="2490666" y="3046707"/>
                <a:ext cx="551624" cy="153004"/>
              </a:xfrm>
              <a:prstGeom prst="rect">
                <a:avLst/>
              </a:prstGeom>
              <a:noFill/>
              <a:ln>
                <a:noFill/>
              </a:ln>
            </p:spPr>
          </p:pic>
          <p:sp>
            <p:nvSpPr>
              <p:cNvPr id="116" name="Google Shape;116;p2"/>
              <p:cNvSpPr/>
              <p:nvPr/>
            </p:nvSpPr>
            <p:spPr>
              <a:xfrm>
                <a:off x="2432651" y="3194084"/>
                <a:ext cx="147799" cy="191296"/>
              </a:xfrm>
              <a:prstGeom prst="rect">
                <a:avLst/>
              </a:prstGeom>
              <a:solidFill>
                <a:srgbClr val="C2CEE8"/>
              </a:solidFill>
              <a:ln>
                <a:noFill/>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117" name="Google Shape;117;p2"/>
              <p:cNvSpPr/>
              <p:nvPr/>
            </p:nvSpPr>
            <p:spPr>
              <a:xfrm>
                <a:off x="2461594" y="2967913"/>
                <a:ext cx="112238" cy="139880"/>
              </a:xfrm>
              <a:prstGeom prst="rect">
                <a:avLst/>
              </a:prstGeom>
              <a:solidFill>
                <a:srgbClr val="C2CEE8"/>
              </a:solidFill>
              <a:ln>
                <a:noFill/>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sp>
            <p:nvSpPr>
              <p:cNvPr id="118" name="Google Shape;118;p2"/>
              <p:cNvSpPr/>
              <p:nvPr/>
            </p:nvSpPr>
            <p:spPr>
              <a:xfrm>
                <a:off x="3028022" y="3017187"/>
                <a:ext cx="112238" cy="139880"/>
              </a:xfrm>
              <a:prstGeom prst="rect">
                <a:avLst/>
              </a:prstGeom>
              <a:solidFill>
                <a:srgbClr val="C2CEE8"/>
              </a:solidFill>
              <a:ln>
                <a:noFill/>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119" name="Google Shape;119;p2"/>
              <p:cNvPicPr preferRelativeResize="0"/>
              <p:nvPr/>
            </p:nvPicPr>
            <p:blipFill rotWithShape="1">
              <a:blip r:embed="rId3">
                <a:alphaModFix/>
              </a:blip>
              <a:srcRect l="62634" t="53331" r="34752" b="44483"/>
              <a:stretch/>
            </p:blipFill>
            <p:spPr>
              <a:xfrm>
                <a:off x="3112402" y="3163003"/>
                <a:ext cx="118996" cy="75155"/>
              </a:xfrm>
              <a:prstGeom prst="rect">
                <a:avLst/>
              </a:prstGeom>
              <a:noFill/>
              <a:ln>
                <a:noFill/>
              </a:ln>
            </p:spPr>
          </p:pic>
          <p:sp>
            <p:nvSpPr>
              <p:cNvPr id="120" name="Google Shape;120;p2"/>
              <p:cNvSpPr/>
              <p:nvPr/>
            </p:nvSpPr>
            <p:spPr>
              <a:xfrm>
                <a:off x="3042290" y="3037853"/>
                <a:ext cx="95580" cy="139880"/>
              </a:xfrm>
              <a:prstGeom prst="rect">
                <a:avLst/>
              </a:prstGeom>
              <a:solidFill>
                <a:srgbClr val="C2CEE8"/>
              </a:solidFill>
              <a:ln>
                <a:noFill/>
              </a:ln>
            </p:spPr>
            <p:txBody>
              <a:bodyPr spcFirstLastPara="1" wrap="square" lIns="68569" tIns="34275" rIns="68569" bIns="34275" anchor="ctr" anchorCtr="0">
                <a:noAutofit/>
              </a:bodyPr>
              <a:lstStyle/>
              <a:p>
                <a:pPr algn="ctr" defTabSz="685800"/>
                <a:endParaRPr sz="1350">
                  <a:solidFill>
                    <a:srgbClr val="FFFFFF"/>
                  </a:solidFill>
                  <a:latin typeface="Calibri"/>
                  <a:ea typeface="Calibri"/>
                  <a:cs typeface="Calibri"/>
                  <a:sym typeface="Calibri"/>
                </a:endParaRPr>
              </a:p>
            </p:txBody>
          </p:sp>
          <p:pic>
            <p:nvPicPr>
              <p:cNvPr id="121" name="Google Shape;121;p2"/>
              <p:cNvPicPr preferRelativeResize="0"/>
              <p:nvPr/>
            </p:nvPicPr>
            <p:blipFill rotWithShape="1">
              <a:blip r:embed="rId3">
                <a:alphaModFix/>
              </a:blip>
              <a:srcRect l="65269" t="40997" r="30263" b="57673"/>
              <a:stretch/>
            </p:blipFill>
            <p:spPr>
              <a:xfrm>
                <a:off x="3035144" y="3165916"/>
                <a:ext cx="203327" cy="45719"/>
              </a:xfrm>
              <a:prstGeom prst="rect">
                <a:avLst/>
              </a:prstGeom>
              <a:noFill/>
              <a:ln>
                <a:noFill/>
              </a:ln>
            </p:spPr>
          </p:pic>
          <p:cxnSp>
            <p:nvCxnSpPr>
              <p:cNvPr id="122" name="Google Shape;122;p2"/>
              <p:cNvCxnSpPr/>
              <p:nvPr/>
            </p:nvCxnSpPr>
            <p:spPr>
              <a:xfrm rot="10800000">
                <a:off x="3871632" y="3900467"/>
                <a:ext cx="0" cy="84279"/>
              </a:xfrm>
              <a:prstGeom prst="straightConnector1">
                <a:avLst/>
              </a:prstGeom>
              <a:noFill/>
              <a:ln w="22225" cap="flat" cmpd="sng">
                <a:solidFill>
                  <a:schemeClr val="lt1"/>
                </a:solidFill>
                <a:prstDash val="solid"/>
                <a:miter lim="800000"/>
                <a:headEnd type="none" w="sm" len="sm"/>
                <a:tailEnd type="none" w="sm" len="sm"/>
              </a:ln>
            </p:spPr>
          </p:cxnSp>
          <p:cxnSp>
            <p:nvCxnSpPr>
              <p:cNvPr id="123" name="Google Shape;123;p2"/>
              <p:cNvCxnSpPr/>
              <p:nvPr/>
            </p:nvCxnSpPr>
            <p:spPr>
              <a:xfrm>
                <a:off x="3548720" y="3926410"/>
                <a:ext cx="310896" cy="0"/>
              </a:xfrm>
              <a:prstGeom prst="straightConnector1">
                <a:avLst/>
              </a:prstGeom>
              <a:noFill/>
              <a:ln w="25400" cap="flat" cmpd="sng">
                <a:solidFill>
                  <a:srgbClr val="A5A2BA"/>
                </a:solidFill>
                <a:prstDash val="solid"/>
                <a:miter lim="800000"/>
                <a:headEnd type="none" w="sm" len="sm"/>
                <a:tailEnd type="none" w="sm" len="sm"/>
              </a:ln>
            </p:spPr>
          </p:cxnSp>
          <p:cxnSp>
            <p:nvCxnSpPr>
              <p:cNvPr id="124" name="Google Shape;124;p2"/>
              <p:cNvCxnSpPr/>
              <p:nvPr/>
            </p:nvCxnSpPr>
            <p:spPr>
              <a:xfrm rot="10800000">
                <a:off x="3876093" y="2055652"/>
                <a:ext cx="0" cy="84279"/>
              </a:xfrm>
              <a:prstGeom prst="straightConnector1">
                <a:avLst/>
              </a:prstGeom>
              <a:noFill/>
              <a:ln w="25400" cap="flat" cmpd="sng">
                <a:solidFill>
                  <a:schemeClr val="lt1"/>
                </a:solidFill>
                <a:prstDash val="solid"/>
                <a:miter lim="800000"/>
                <a:headEnd type="none" w="sm" len="sm"/>
                <a:tailEnd type="none" w="sm" len="sm"/>
              </a:ln>
            </p:spPr>
          </p:cxnSp>
          <p:cxnSp>
            <p:nvCxnSpPr>
              <p:cNvPr id="125" name="Google Shape;125;p2"/>
              <p:cNvCxnSpPr/>
              <p:nvPr/>
            </p:nvCxnSpPr>
            <p:spPr>
              <a:xfrm>
                <a:off x="3460885" y="2583409"/>
                <a:ext cx="411480" cy="0"/>
              </a:xfrm>
              <a:prstGeom prst="straightConnector1">
                <a:avLst/>
              </a:prstGeom>
              <a:noFill/>
              <a:ln w="25400" cap="flat" cmpd="sng">
                <a:solidFill>
                  <a:srgbClr val="A5A2BA"/>
                </a:solidFill>
                <a:prstDash val="solid"/>
                <a:miter lim="800000"/>
                <a:headEnd type="none" w="sm" len="sm"/>
                <a:tailEnd type="none" w="sm" len="sm"/>
              </a:ln>
            </p:spPr>
          </p:cxnSp>
          <p:cxnSp>
            <p:nvCxnSpPr>
              <p:cNvPr id="126" name="Google Shape;126;p2"/>
              <p:cNvCxnSpPr/>
              <p:nvPr/>
            </p:nvCxnSpPr>
            <p:spPr>
              <a:xfrm rot="10800000">
                <a:off x="3868068" y="2550264"/>
                <a:ext cx="0" cy="84279"/>
              </a:xfrm>
              <a:prstGeom prst="straightConnector1">
                <a:avLst/>
              </a:prstGeom>
              <a:noFill/>
              <a:ln w="25400" cap="flat" cmpd="sng">
                <a:solidFill>
                  <a:schemeClr val="lt1"/>
                </a:solidFill>
                <a:prstDash val="solid"/>
                <a:miter lim="800000"/>
                <a:headEnd type="none" w="sm" len="sm"/>
                <a:tailEnd type="none" w="sm" len="sm"/>
              </a:ln>
            </p:spPr>
          </p:cxnSp>
          <p:cxnSp>
            <p:nvCxnSpPr>
              <p:cNvPr id="127" name="Google Shape;127;p2"/>
              <p:cNvCxnSpPr/>
              <p:nvPr/>
            </p:nvCxnSpPr>
            <p:spPr>
              <a:xfrm>
                <a:off x="3670353" y="2099473"/>
                <a:ext cx="183902" cy="0"/>
              </a:xfrm>
              <a:prstGeom prst="straightConnector1">
                <a:avLst/>
              </a:prstGeom>
              <a:noFill/>
              <a:ln w="25400" cap="flat" cmpd="sng">
                <a:solidFill>
                  <a:srgbClr val="A5A2BA"/>
                </a:solidFill>
                <a:prstDash val="solid"/>
                <a:miter lim="800000"/>
                <a:headEnd type="none" w="sm" len="sm"/>
                <a:tailEnd type="none" w="sm" len="sm"/>
              </a:ln>
            </p:spPr>
          </p:cxnSp>
          <p:cxnSp>
            <p:nvCxnSpPr>
              <p:cNvPr id="128" name="Google Shape;128;p2"/>
              <p:cNvCxnSpPr/>
              <p:nvPr/>
            </p:nvCxnSpPr>
            <p:spPr>
              <a:xfrm>
                <a:off x="3578402" y="2099473"/>
                <a:ext cx="91951" cy="0"/>
              </a:xfrm>
              <a:prstGeom prst="straightConnector1">
                <a:avLst/>
              </a:prstGeom>
              <a:noFill/>
              <a:ln w="25400" cap="flat" cmpd="sng">
                <a:solidFill>
                  <a:srgbClr val="C2CEE8"/>
                </a:solidFill>
                <a:prstDash val="solid"/>
                <a:miter lim="800000"/>
                <a:headEnd type="none" w="sm" len="sm"/>
                <a:tailEnd type="none" w="sm" len="sm"/>
              </a:ln>
            </p:spPr>
          </p:cxnSp>
          <p:sp>
            <p:nvSpPr>
              <p:cNvPr id="129" name="Google Shape;129;p2"/>
              <p:cNvSpPr txBox="1"/>
              <p:nvPr/>
            </p:nvSpPr>
            <p:spPr>
              <a:xfrm>
                <a:off x="2169045" y="3640486"/>
                <a:ext cx="872355" cy="230792"/>
              </a:xfrm>
              <a:prstGeom prst="rect">
                <a:avLst/>
              </a:prstGeom>
              <a:noFill/>
              <a:ln>
                <a:noFill/>
              </a:ln>
            </p:spPr>
            <p:txBody>
              <a:bodyPr spcFirstLastPara="1" wrap="square" lIns="68569" tIns="34275" rIns="68569" bIns="34275" anchor="t" anchorCtr="0">
                <a:spAutoFit/>
              </a:bodyPr>
              <a:lstStyle/>
              <a:p>
                <a:pPr defTabSz="685800"/>
                <a:r>
                  <a:rPr lang="en-US" sz="675" b="1">
                    <a:latin typeface="Calibri"/>
                    <a:ea typeface="Calibri"/>
                    <a:cs typeface="Calibri"/>
                    <a:sym typeface="Calibri"/>
                  </a:rPr>
                  <a:t>Water storage</a:t>
                </a:r>
                <a:endParaRPr sz="1050"/>
              </a:p>
            </p:txBody>
          </p:sp>
          <p:cxnSp>
            <p:nvCxnSpPr>
              <p:cNvPr id="130" name="Google Shape;130;p2"/>
              <p:cNvCxnSpPr/>
              <p:nvPr/>
            </p:nvCxnSpPr>
            <p:spPr>
              <a:xfrm rot="10800000">
                <a:off x="1959736" y="3601687"/>
                <a:ext cx="249163" cy="123134"/>
              </a:xfrm>
              <a:prstGeom prst="straightConnector1">
                <a:avLst/>
              </a:prstGeom>
              <a:noFill/>
              <a:ln w="12700" cap="flat" cmpd="sng">
                <a:solidFill>
                  <a:schemeClr val="dk1"/>
                </a:solidFill>
                <a:prstDash val="solid"/>
                <a:miter lim="800000"/>
                <a:headEnd type="none" w="sm" len="sm"/>
                <a:tailEnd type="stealth" w="med" len="med"/>
              </a:ln>
            </p:spPr>
          </p:cxnSp>
        </p:grpSp>
        <p:cxnSp>
          <p:nvCxnSpPr>
            <p:cNvPr id="131" name="Google Shape;131;p2"/>
            <p:cNvCxnSpPr/>
            <p:nvPr/>
          </p:nvCxnSpPr>
          <p:spPr>
            <a:xfrm rot="10800000" flipH="1">
              <a:off x="886978" y="5049498"/>
              <a:ext cx="1072758" cy="1035"/>
            </a:xfrm>
            <a:prstGeom prst="straightConnector1">
              <a:avLst/>
            </a:prstGeom>
            <a:noFill/>
            <a:ln w="25400" cap="flat" cmpd="dbl">
              <a:solidFill>
                <a:srgbClr val="7F7F7F"/>
              </a:solidFill>
              <a:prstDash val="solid"/>
              <a:miter lim="800000"/>
              <a:headEnd type="none" w="sm" len="sm"/>
              <a:tailEnd type="oval" w="med" len="med"/>
            </a:ln>
          </p:spPr>
        </p:cxnSp>
        <p:cxnSp>
          <p:nvCxnSpPr>
            <p:cNvPr id="132" name="Google Shape;132;p2"/>
            <p:cNvCxnSpPr/>
            <p:nvPr/>
          </p:nvCxnSpPr>
          <p:spPr>
            <a:xfrm rot="10800000">
              <a:off x="3860444" y="2259118"/>
              <a:ext cx="0" cy="2560320"/>
            </a:xfrm>
            <a:prstGeom prst="straightConnector1">
              <a:avLst/>
            </a:prstGeom>
            <a:noFill/>
            <a:ln w="15875" cap="flat" cmpd="sng">
              <a:solidFill>
                <a:schemeClr val="lt1"/>
              </a:solidFill>
              <a:prstDash val="solid"/>
              <a:miter lim="800000"/>
              <a:headEnd type="none" w="sm" len="sm"/>
              <a:tailEnd type="none" w="sm" len="sm"/>
            </a:ln>
          </p:spPr>
        </p:cxnSp>
      </p:grpSp>
      <p:sp>
        <p:nvSpPr>
          <p:cNvPr id="2" name="TextBox 1">
            <a:extLst>
              <a:ext uri="{FF2B5EF4-FFF2-40B4-BE49-F238E27FC236}">
                <a16:creationId xmlns:a16="http://schemas.microsoft.com/office/drawing/2014/main" id="{9B7550AA-AB52-B728-19C0-53A2F78E7E05}"/>
              </a:ext>
            </a:extLst>
          </p:cNvPr>
          <p:cNvSpPr txBox="1"/>
          <p:nvPr/>
        </p:nvSpPr>
        <p:spPr>
          <a:xfrm>
            <a:off x="289625" y="-1779"/>
            <a:ext cx="8564749" cy="1631216"/>
          </a:xfrm>
          <a:prstGeom prst="rect">
            <a:avLst/>
          </a:prstGeom>
          <a:solidFill>
            <a:srgbClr val="FFC000">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rPr>
              <a:t>FIRO brings reservoir operators</a:t>
            </a:r>
            <a:r>
              <a:rPr kumimoji="0" lang="en-US" sz="2000" b="1" i="0" u="none" strike="noStrike" kern="0" cap="none" spc="0" normalizeH="0" noProof="0">
                <a:ln>
                  <a:noFill/>
                </a:ln>
                <a:solidFill>
                  <a:sysClr val="windowText" lastClr="000000"/>
                </a:solidFill>
                <a:effectLst/>
                <a:uLnTx/>
                <a:uFillTx/>
              </a:rPr>
              <a:t> together with engineers and scientists in a </a:t>
            </a:r>
            <a:r>
              <a:rPr lang="en-US" sz="2000" b="1">
                <a:solidFill>
                  <a:sysClr val="windowText" lastClr="000000"/>
                </a:solidFill>
              </a:rPr>
              <a:t>“</a:t>
            </a:r>
            <a:r>
              <a:rPr kumimoji="0" lang="en-US" sz="2000" b="1" i="0" u="none" strike="noStrike" kern="0" cap="none" spc="0" normalizeH="0" noProof="0">
                <a:ln>
                  <a:noFill/>
                </a:ln>
                <a:solidFill>
                  <a:sysClr val="windowText" lastClr="000000"/>
                </a:solidFill>
                <a:effectLst/>
                <a:uLnTx/>
                <a:uFillTx/>
              </a:rPr>
              <a:t>Research And Operations Partnership”</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a:solidFill>
                  <a:sysClr val="windowText" lastClr="000000"/>
                </a:solidFill>
              </a:rPr>
              <a:t>FIRO e</a:t>
            </a:r>
            <a:r>
              <a:rPr lang="en-US" sz="2000" baseline="0">
                <a:solidFill>
                  <a:sysClr val="windowText" lastClr="000000"/>
                </a:solidFill>
              </a:rPr>
              <a:t>xplores using AR and related </a:t>
            </a:r>
            <a:r>
              <a:rPr lang="en-US" sz="2000">
                <a:solidFill>
                  <a:sysClr val="windowText" lastClr="000000"/>
                </a:solidFill>
              </a:rPr>
              <a:t>forecasts to</a:t>
            </a:r>
          </a:p>
          <a:p>
            <a:pPr marL="342900" marR="0" lvl="0" indent="-342900" algn="ctr" defTabSz="914400" eaLnBrk="1" fontAlgn="auto" latinLnBrk="0" hangingPunct="1">
              <a:lnSpc>
                <a:spcPct val="100000"/>
              </a:lnSpc>
              <a:spcBef>
                <a:spcPts val="0"/>
              </a:spcBef>
              <a:spcAft>
                <a:spcPts val="0"/>
              </a:spcAft>
              <a:buClrTx/>
              <a:buSzTx/>
              <a:buFontTx/>
              <a:buChar char="-"/>
              <a:tabLst/>
              <a:defRPr/>
            </a:pPr>
            <a:r>
              <a:rPr kumimoji="0" lang="en-US" sz="2000" i="0" u="none" strike="noStrike" kern="0" cap="none" spc="0" normalizeH="0" noProof="0">
                <a:ln>
                  <a:noFill/>
                </a:ln>
                <a:solidFill>
                  <a:sysClr val="windowText" lastClr="000000"/>
                </a:solidFill>
                <a:effectLst/>
                <a:uLnTx/>
                <a:uFillTx/>
              </a:rPr>
              <a:t>Hold extra water after a storm, pending a forecast of an AR</a:t>
            </a:r>
          </a:p>
          <a:p>
            <a:pPr marL="342900" marR="0" lvl="0" indent="-342900" algn="ctr" defTabSz="914400" eaLnBrk="1" fontAlgn="auto" latinLnBrk="0" hangingPunct="1">
              <a:lnSpc>
                <a:spcPct val="100000"/>
              </a:lnSpc>
              <a:spcBef>
                <a:spcPts val="0"/>
              </a:spcBef>
              <a:spcAft>
                <a:spcPts val="0"/>
              </a:spcAft>
              <a:buClrTx/>
              <a:buSzTx/>
              <a:buFontTx/>
              <a:buChar char="-"/>
              <a:tabLst/>
              <a:defRPr/>
            </a:pPr>
            <a:r>
              <a:rPr lang="en-US" sz="2000" baseline="0">
                <a:solidFill>
                  <a:sysClr val="windowText" lastClr="000000"/>
                </a:solidFill>
              </a:rPr>
              <a:t>Release water ahead of a</a:t>
            </a:r>
            <a:r>
              <a:rPr lang="en-US" sz="2000">
                <a:solidFill>
                  <a:sysClr val="windowText" lastClr="000000"/>
                </a:solidFill>
              </a:rPr>
              <a:t>n AR to increase flood risk mitigation capacity</a:t>
            </a:r>
            <a:endParaRPr kumimoji="0" lang="en-US" sz="2000" i="0" u="none" strike="noStrike" kern="0" cap="none" spc="0" normalizeH="0" baseline="0" noProof="0">
              <a:ln>
                <a:noFill/>
              </a:ln>
              <a:solidFill>
                <a:sysClr val="windowText" lastClr="000000"/>
              </a:solidFill>
              <a:effectLst/>
              <a:uLnTx/>
              <a:uFillTx/>
            </a:endParaRPr>
          </a:p>
        </p:txBody>
      </p:sp>
      <p:sp>
        <p:nvSpPr>
          <p:cNvPr id="4" name="TextBox 3">
            <a:extLst>
              <a:ext uri="{FF2B5EF4-FFF2-40B4-BE49-F238E27FC236}">
                <a16:creationId xmlns:a16="http://schemas.microsoft.com/office/drawing/2014/main" id="{2B0D8411-84DA-2027-465B-3973C66A6FC4}"/>
              </a:ext>
            </a:extLst>
          </p:cNvPr>
          <p:cNvSpPr txBox="1"/>
          <p:nvPr/>
        </p:nvSpPr>
        <p:spPr>
          <a:xfrm>
            <a:off x="4509135" y="4763880"/>
            <a:ext cx="4498263" cy="369332"/>
          </a:xfrm>
          <a:prstGeom prst="rect">
            <a:avLst/>
          </a:prstGeom>
          <a:noFill/>
        </p:spPr>
        <p:txBody>
          <a:bodyPr wrap="square">
            <a:spAutoFit/>
          </a:bodyPr>
          <a:lstStyle/>
          <a:p>
            <a:pPr algn="ctr"/>
            <a:r>
              <a:rPr lang="en-US" b="1">
                <a:solidFill>
                  <a:schemeClr val="tx1"/>
                </a:solidFill>
              </a:rPr>
              <a:t>https://cw3e.ucsd.edu/firo/</a:t>
            </a:r>
          </a:p>
        </p:txBody>
      </p:sp>
      <p:sp>
        <p:nvSpPr>
          <p:cNvPr id="5" name="TextBox 4">
            <a:extLst>
              <a:ext uri="{FF2B5EF4-FFF2-40B4-BE49-F238E27FC236}">
                <a16:creationId xmlns:a16="http://schemas.microsoft.com/office/drawing/2014/main" id="{2CB2EE37-690F-3FDE-60C9-656DF343D86D}"/>
              </a:ext>
            </a:extLst>
          </p:cNvPr>
          <p:cNvSpPr txBox="1"/>
          <p:nvPr/>
        </p:nvSpPr>
        <p:spPr>
          <a:xfrm>
            <a:off x="1950386" y="4578386"/>
            <a:ext cx="4150823" cy="600164"/>
          </a:xfrm>
          <a:prstGeom prst="rect">
            <a:avLst/>
          </a:prstGeom>
          <a:noFill/>
        </p:spPr>
        <p:txBody>
          <a:bodyPr wrap="square" rtlCol="0">
            <a:spAutoFit/>
          </a:bodyPr>
          <a:lstStyle/>
          <a:p>
            <a:pPr algn="ctr"/>
            <a:r>
              <a:rPr lang="en-US" sz="1100" i="1">
                <a:solidFill>
                  <a:schemeClr val="bg1"/>
                </a:solidFill>
              </a:rPr>
              <a:t>F. Martin Ralph, Director, CW3E</a:t>
            </a:r>
          </a:p>
          <a:p>
            <a:pPr algn="ctr"/>
            <a:r>
              <a:rPr lang="en-US" sz="1100" i="1">
                <a:solidFill>
                  <a:schemeClr val="bg1"/>
                </a:solidFill>
                <a:hlinkClick r:id="rId4">
                  <a:extLst>
                    <a:ext uri="{A12FA001-AC4F-418D-AE19-62706E023703}">
                      <ahyp:hlinkClr xmlns:ahyp="http://schemas.microsoft.com/office/drawing/2018/hyperlinkcolor" val="tx"/>
                    </a:ext>
                  </a:extLst>
                </a:hlinkClick>
              </a:rPr>
              <a:t>mralph@ucsd.edu</a:t>
            </a:r>
            <a:endParaRPr lang="en-US" sz="1100" i="1">
              <a:solidFill>
                <a:schemeClr val="bg1"/>
              </a:solidFill>
            </a:endParaRPr>
          </a:p>
          <a:p>
            <a:pPr algn="ctr"/>
            <a:endParaRPr lang="en-US" sz="1100" i="1">
              <a:solidFill>
                <a:schemeClr val="bg1"/>
              </a:solidFill>
            </a:endParaRPr>
          </a:p>
        </p:txBody>
      </p:sp>
    </p:spTree>
    <p:extLst>
      <p:ext uri="{BB962C8B-B14F-4D97-AF65-F5344CB8AC3E}">
        <p14:creationId xmlns:p14="http://schemas.microsoft.com/office/powerpoint/2010/main" val="51068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8.5|21.5|38.3"/>
</p:tagLst>
</file>

<file path=ppt/theme/theme1.xml><?xml version="1.0" encoding="utf-8"?>
<a:theme xmlns:a="http://schemas.openxmlformats.org/drawingml/2006/main" name="Section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Health-16x9" id="{6D9D32FB-35C8-1345-8EFA-FDD3A2A06C29}" vid="{C3C87989-F9C7-F540-B8B8-EF7C3FAE362D}"/>
    </a:ext>
  </a:extLst>
</a:theme>
</file>

<file path=ppt/theme/theme2.xml><?xml version="1.0" encoding="utf-8"?>
<a:theme xmlns:a="http://schemas.openxmlformats.org/drawingml/2006/main" name="Content Slides">
  <a:themeElements>
    <a:clrScheme name="Custom 3">
      <a:dk1>
        <a:srgbClr val="464749"/>
      </a:dk1>
      <a:lt1>
        <a:srgbClr val="FFFFFF"/>
      </a:lt1>
      <a:dk2>
        <a:srgbClr val="101D3A"/>
      </a:dk2>
      <a:lt2>
        <a:srgbClr val="FFFFFF"/>
      </a:lt2>
      <a:accent1>
        <a:srgbClr val="006995"/>
      </a:accent1>
      <a:accent2>
        <a:srgbClr val="F3E500"/>
      </a:accent2>
      <a:accent3>
        <a:srgbClr val="182B48"/>
      </a:accent3>
      <a:accent4>
        <a:srgbClr val="B4B5BD"/>
      </a:accent4>
      <a:accent5>
        <a:srgbClr val="00C5D6"/>
      </a:accent5>
      <a:accent6>
        <a:srgbClr val="6D953A"/>
      </a:accent6>
      <a:hlink>
        <a:srgbClr val="006995"/>
      </a:hlink>
      <a:folHlink>
        <a:srgbClr val="00C5D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Health-16x9" id="{6D9D32FB-35C8-1345-8EFA-FDD3A2A06C29}" vid="{D1FA57BC-5BD4-D841-879B-304073B8C0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9D629950D97D4CA0A23057177E7187" ma:contentTypeVersion="15" ma:contentTypeDescription="Create a new document." ma:contentTypeScope="" ma:versionID="3ad00435e6d4a0b73fecd4336af0cae5">
  <xsd:schema xmlns:xsd="http://www.w3.org/2001/XMLSchema" xmlns:xs="http://www.w3.org/2001/XMLSchema" xmlns:p="http://schemas.microsoft.com/office/2006/metadata/properties" xmlns:ns1="http://schemas.microsoft.com/sharepoint/v3" xmlns:ns3="f9a949df-d791-471a-ba48-131116f47483" xmlns:ns4="6a6ebbea-c57d-4f29-98e4-7c08c5cb120a" targetNamespace="http://schemas.microsoft.com/office/2006/metadata/properties" ma:root="true" ma:fieldsID="82d6b5c5f783912701327e42398208a1" ns1:_="" ns3:_="" ns4:_="">
    <xsd:import namespace="http://schemas.microsoft.com/sharepoint/v3"/>
    <xsd:import namespace="f9a949df-d791-471a-ba48-131116f47483"/>
    <xsd:import namespace="6a6ebbea-c57d-4f29-98e4-7c08c5cb120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a949df-d791-471a-ba48-131116f4748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6ebbea-c57d-4f29-98e4-7c08c5cb120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45859A-C588-4588-AB1B-0F629E367C93}">
  <ds:schemaRefs>
    <ds:schemaRef ds:uri="http://schemas.microsoft.com/sharepoint/v3/contenttype/forms"/>
  </ds:schemaRefs>
</ds:datastoreItem>
</file>

<file path=customXml/itemProps2.xml><?xml version="1.0" encoding="utf-8"?>
<ds:datastoreItem xmlns:ds="http://schemas.openxmlformats.org/officeDocument/2006/customXml" ds:itemID="{F2E3C980-C590-44A7-B970-BBC4E6ABA5CF}">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243315AB-ADD9-4C90-8593-66C4E58871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a949df-d791-471a-ba48-131116f47483"/>
    <ds:schemaRef ds:uri="6a6ebbea-c57d-4f29-98e4-7c08c5cb12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UCSDHealth-PPT-16x9</Template>
  <TotalTime>64426</TotalTime>
  <Words>809</Words>
  <Application>Microsoft Office PowerPoint</Application>
  <PresentationFormat>On-screen Show (16:9)</PresentationFormat>
  <Paragraphs>99</Paragraphs>
  <Slides>11</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vt:lpstr>
      <vt:lpstr>Helvetica</vt:lpstr>
      <vt:lpstr>News Gothic MT</vt:lpstr>
      <vt:lpstr>Section Slides</vt:lpstr>
      <vt:lpstr>Content Slides</vt:lpstr>
      <vt:lpstr>Atmospheric Rivers</vt:lpstr>
      <vt:lpstr>California Has Greatest Variability of Annual Precipitation in the U.S.</vt:lpstr>
      <vt:lpstr>A few Large StormS (or their Absence)  account for a disproportionate amount of CA’s precipitation variability</vt:lpstr>
      <vt:lpstr>Key Science result:  Atmospheric Rivers:  Primary Source of Moisture for Precipitation in the region; useable predictive skill</vt:lpstr>
      <vt:lpstr>VARIABLITY &amp; AR Landfalls</vt:lpstr>
      <vt:lpstr>ARs drive flood damages in Sonoma &amp; Western U.S.</vt:lpstr>
      <vt:lpstr>AR Flood Damages to Increase with Climate Change Corringham et al 2022</vt:lpstr>
      <vt:lpstr>Future ARs</vt:lpstr>
      <vt:lpstr>Forecast-Informed Reservoir Operations (FIRO)</vt:lpstr>
      <vt:lpstr>Concept of FIRO Space and “FIRO 2.0”</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Arial 40pt</dc:title>
  <dc:creator>Toombs, Monica</dc:creator>
  <cp:lastModifiedBy>Stuart Tiffen</cp:lastModifiedBy>
  <cp:revision>425</cp:revision>
  <cp:lastPrinted>2017-09-21T22:22:55Z</cp:lastPrinted>
  <dcterms:created xsi:type="dcterms:W3CDTF">2016-05-16T17:59:33Z</dcterms:created>
  <dcterms:modified xsi:type="dcterms:W3CDTF">2022-11-14T19:58:29Z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0x010100F39D629950D97D4CA0A23057177E7187</vt:lpwstr>
  </property>
</Properties>
</file>